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2D499-C6E4-4C4F-95D3-85E7C701D6D0}" v="300" dt="2019-09-22T13:07:22.263"/>
    <p1510:client id="{EA320488-B180-4717-BA11-7140A64F7F9A}" v="37" dt="2019-09-22T10:49:28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.cuzic1@skole.hr" userId="df63c021-0675-4d8c-a9d6-36d6c01b34a5" providerId="ADAL" clId="{C1599836-AC79-488E-8B8C-FB01D280028A}"/>
    <pc:docChg chg="undo custSel mod addSld delSld modSld addSection delSection">
      <pc:chgData name="ivan.cuzic1@skole.hr" userId="df63c021-0675-4d8c-a9d6-36d6c01b34a5" providerId="ADAL" clId="{C1599836-AC79-488E-8B8C-FB01D280028A}" dt="2019-08-11T16:13:50.941" v="1519" actId="20577"/>
      <pc:docMkLst>
        <pc:docMk/>
      </pc:docMkLst>
      <pc:sldChg chg="modSp">
        <pc:chgData name="ivan.cuzic1@skole.hr" userId="df63c021-0675-4d8c-a9d6-36d6c01b34a5" providerId="ADAL" clId="{C1599836-AC79-488E-8B8C-FB01D280028A}" dt="2019-08-11T16:13:50.941" v="151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C1599836-AC79-488E-8B8C-FB01D280028A}" dt="2019-08-11T16:13:50.941" v="151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C1599836-AC79-488E-8B8C-FB01D280028A}" dt="2019-08-11T16:13:38.598" v="149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0:01.691" v="1055" actId="20577"/>
        <pc:sldMkLst>
          <pc:docMk/>
          <pc:sldMk cId="1894146278" sldId="257"/>
        </pc:sldMkLst>
        <pc:spChg chg="mod ord">
          <ac:chgData name="ivan.cuzic1@skole.hr" userId="df63c021-0675-4d8c-a9d6-36d6c01b34a5" providerId="ADAL" clId="{C1599836-AC79-488E-8B8C-FB01D280028A}" dt="2019-07-27T14:30:01.691" v="1055" actId="20577"/>
          <ac:spMkLst>
            <pc:docMk/>
            <pc:sldMk cId="1894146278" sldId="257"/>
            <ac:spMk id="2" creationId="{C669742F-57B0-42E8-AEE0-CC78F8599B0C}"/>
          </ac:spMkLst>
        </pc:spChg>
        <pc:spChg chg="add del">
          <ac:chgData name="ivan.cuzic1@skole.hr" userId="df63c021-0675-4d8c-a9d6-36d6c01b34a5" providerId="ADAL" clId="{C1599836-AC79-488E-8B8C-FB01D280028A}" dt="2019-07-27T14:29:37.254" v="1011" actId="26606"/>
          <ac:spMkLst>
            <pc:docMk/>
            <pc:sldMk cId="1894146278" sldId="257"/>
            <ac:spMk id="9" creationId="{87CC2527-562A-4F69-B487-4371E5B243E7}"/>
          </ac:spMkLst>
        </pc:spChg>
        <pc:spChg chg="add">
          <ac:chgData name="ivan.cuzic1@skole.hr" userId="df63c021-0675-4d8c-a9d6-36d6c01b34a5" providerId="ADAL" clId="{C1599836-AC79-488E-8B8C-FB01D280028A}" dt="2019-07-27T14:29:37.301" v="1012" actId="26606"/>
          <ac:spMkLst>
            <pc:docMk/>
            <pc:sldMk cId="1894146278" sldId="257"/>
            <ac:spMk id="14" creationId="{37C89E4B-3C9F-44B9-8B86-D9E3D112D8EC}"/>
          </ac:spMkLst>
        </pc:spChg>
        <pc:picChg chg="add mod">
          <ac:chgData name="ivan.cuzic1@skole.hr" userId="df63c021-0675-4d8c-a9d6-36d6c01b34a5" providerId="ADAL" clId="{C1599836-AC79-488E-8B8C-FB01D280028A}" dt="2019-07-27T14:29:37.301" v="1012" actId="26606"/>
          <ac:picMkLst>
            <pc:docMk/>
            <pc:sldMk cId="1894146278" sldId="257"/>
            <ac:picMk id="4" creationId="{744B5A59-B949-4312-A52A-0D77443B5685}"/>
          </ac:picMkLst>
        </pc:picChg>
        <pc:cxnChg chg="add del">
          <ac:chgData name="ivan.cuzic1@skole.hr" userId="df63c021-0675-4d8c-a9d6-36d6c01b34a5" providerId="ADAL" clId="{C1599836-AC79-488E-8B8C-FB01D280028A}" dt="2019-07-27T14:29:37.254" v="1011" actId="26606"/>
          <ac:cxnSpMkLst>
            <pc:docMk/>
            <pc:sldMk cId="1894146278" sldId="257"/>
            <ac:cxnSpMk id="11" creationId="{BCDAEC91-5BCE-4B55-9CC0-43EF94CB734B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3" creationId="{D891E407-403B-4764-86C9-33A56D3BCAA3}"/>
          </ac:cxnSpMkLst>
        </pc:cxnChg>
        <pc:cxnChg chg="add">
          <ac:chgData name="ivan.cuzic1@skole.hr" userId="df63c021-0675-4d8c-a9d6-36d6c01b34a5" providerId="ADAL" clId="{C1599836-AC79-488E-8B8C-FB01D280028A}" dt="2019-07-27T14:29:37.301" v="1012" actId="26606"/>
          <ac:cxnSpMkLst>
            <pc:docMk/>
            <pc:sldMk cId="1894146278" sldId="257"/>
            <ac:cxnSpMk id="15" creationId="{AA2EAA10-076F-46BD-8F0F-B9A2FB77A85C}"/>
          </ac:cxnSpMkLst>
        </pc:cxnChg>
      </pc:sldChg>
      <pc:sldChg chg="addSp delSp modSp add mod setBg setClrOvrMap">
        <pc:chgData name="ivan.cuzic1@skole.hr" userId="df63c021-0675-4d8c-a9d6-36d6c01b34a5" providerId="ADAL" clId="{C1599836-AC79-488E-8B8C-FB01D280028A}" dt="2019-07-27T14:33:42.137" v="1106" actId="26606"/>
        <pc:sldMkLst>
          <pc:docMk/>
          <pc:sldMk cId="1607255219" sldId="258"/>
        </pc:sldMkLst>
        <pc:spChg chg="mo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2" creationId="{F3F636A5-6EFD-4123-9739-7FE41F4C6BC1}"/>
          </ac:spMkLst>
        </pc:spChg>
        <pc:spChg chg="del">
          <ac:chgData name="ivan.cuzic1@skole.hr" userId="df63c021-0675-4d8c-a9d6-36d6c01b34a5" providerId="ADAL" clId="{C1599836-AC79-488E-8B8C-FB01D280028A}" dt="2019-07-27T14:30:36.377" v="1058" actId="26606"/>
          <ac:spMkLst>
            <pc:docMk/>
            <pc:sldMk cId="1607255219" sldId="258"/>
            <ac:spMk id="3" creationId="{64CF19A1-1786-43DE-A4CD-C0A09F140138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7" creationId="{66B332A4-D438-4773-A77F-5ED49A448D9D}"/>
          </ac:spMkLst>
        </pc:spChg>
        <pc:spChg chg="add">
          <ac:chgData name="ivan.cuzic1@skole.hr" userId="df63c021-0675-4d8c-a9d6-36d6c01b34a5" providerId="ADAL" clId="{C1599836-AC79-488E-8B8C-FB01D280028A}" dt="2019-07-27T14:33:42.137" v="1106" actId="26606"/>
          <ac:spMkLst>
            <pc:docMk/>
            <pc:sldMk cId="1607255219" sldId="258"/>
            <ac:spMk id="9" creationId="{DF9AD32D-FF05-44F4-BD4D-9CEE89B71EB9}"/>
          </ac:spMkLst>
        </pc:spChg>
      </pc:sldChg>
      <pc:sldChg chg="addSp delSp modSp add mod setBg">
        <pc:chgData name="ivan.cuzic1@skole.hr" userId="df63c021-0675-4d8c-a9d6-36d6c01b34a5" providerId="ADAL" clId="{C1599836-AC79-488E-8B8C-FB01D280028A}" dt="2019-07-27T14:38:43.205" v="1200" actId="26606"/>
        <pc:sldMkLst>
          <pc:docMk/>
          <pc:sldMk cId="1069998747" sldId="259"/>
        </pc:sldMkLst>
        <pc:spChg chg="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2" creationId="{26CDAF1C-7A82-4369-9CDD-909B455C1A4E}"/>
          </ac:spMkLst>
        </pc:spChg>
        <pc:spChg chg="del mo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3" creationId="{1AB2D31D-08BD-4E55-AFF1-504AFD74B059}"/>
          </ac:spMkLst>
        </pc:spChg>
        <pc:spChg chg="add">
          <ac:chgData name="ivan.cuzic1@skole.hr" userId="df63c021-0675-4d8c-a9d6-36d6c01b34a5" providerId="ADAL" clId="{C1599836-AC79-488E-8B8C-FB01D280028A}" dt="2019-07-27T14:38:43.205" v="1200" actId="26606"/>
          <ac:spMkLst>
            <pc:docMk/>
            <pc:sldMk cId="1069998747" sldId="259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C1599836-AC79-488E-8B8C-FB01D280028A}" dt="2019-07-27T14:38:43.205" v="1200" actId="26606"/>
          <ac:grpSpMkLst>
            <pc:docMk/>
            <pc:sldMk cId="1069998747" sldId="259"/>
            <ac:grpSpMk id="12" creationId="{B57BDC17-F1B3-455F-BBF1-680AA1F25C06}"/>
          </ac:grpSpMkLst>
        </pc:grpChg>
        <pc:graphicFrameChg chg="add">
          <ac:chgData name="ivan.cuzic1@skole.hr" userId="df63c021-0675-4d8c-a9d6-36d6c01b34a5" providerId="ADAL" clId="{C1599836-AC79-488E-8B8C-FB01D280028A}" dt="2019-07-27T14:38:43.205" v="1200" actId="26606"/>
          <ac:graphicFrameMkLst>
            <pc:docMk/>
            <pc:sldMk cId="1069998747" sldId="259"/>
            <ac:graphicFrameMk id="5" creationId="{3B511DA0-7BE7-43D2-96F0-D1360E747EEB}"/>
          </ac:graphicFrameMkLst>
        </pc:graphicFrameChg>
      </pc:sldChg>
      <pc:sldChg chg="addSp delSp modSp add mod setBg setClrOvrMap">
        <pc:chgData name="ivan.cuzic1@skole.hr" userId="df63c021-0675-4d8c-a9d6-36d6c01b34a5" providerId="ADAL" clId="{C1599836-AC79-488E-8B8C-FB01D280028A}" dt="2019-07-27T14:41:18.403" v="1281" actId="26606"/>
        <pc:sldMkLst>
          <pc:docMk/>
          <pc:sldMk cId="1839049092" sldId="260"/>
        </pc:sldMkLst>
        <pc:spChg chg="mod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2" creationId="{7C316671-D088-4755-BBF1-66C957FFCF62}"/>
          </ac:spMkLst>
        </pc:spChg>
        <pc:spChg chg="del mod">
          <ac:chgData name="ivan.cuzic1@skole.hr" userId="df63c021-0675-4d8c-a9d6-36d6c01b34a5" providerId="ADAL" clId="{C1599836-AC79-488E-8B8C-FB01D280028A}" dt="2019-07-27T14:40:30.513" v="1267" actId="26606"/>
          <ac:spMkLst>
            <pc:docMk/>
            <pc:sldMk cId="1839049092" sldId="260"/>
            <ac:spMk id="3" creationId="{1C6CCA75-B265-4695-8BF4-338865156878}"/>
          </ac:spMkLst>
        </pc:spChg>
        <pc:spChg chg="add del">
          <ac:chgData name="ivan.cuzic1@skole.hr" userId="df63c021-0675-4d8c-a9d6-36d6c01b34a5" providerId="ADAL" clId="{C1599836-AC79-488E-8B8C-FB01D280028A}" dt="2019-07-27T14:41:18.403" v="1281" actId="26606"/>
          <ac:spMkLst>
            <pc:docMk/>
            <pc:sldMk cId="1839049092" sldId="260"/>
            <ac:spMk id="10" creationId="{42285737-90EE-47DC-AC80-8AE156B11969}"/>
          </ac:spMkLst>
        </pc:spChg>
        <pc:grpChg chg="add del">
          <ac:chgData name="ivan.cuzic1@skole.hr" userId="df63c021-0675-4d8c-a9d6-36d6c01b34a5" providerId="ADAL" clId="{C1599836-AC79-488E-8B8C-FB01D280028A}" dt="2019-07-27T14:41:18.403" v="1281" actId="26606"/>
          <ac:grpSpMkLst>
            <pc:docMk/>
            <pc:sldMk cId="1839049092" sldId="260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C1599836-AC79-488E-8B8C-FB01D280028A}" dt="2019-07-27T14:41:18.403" v="1281" actId="26606"/>
          <ac:graphicFrameMkLst>
            <pc:docMk/>
            <pc:sldMk cId="1839049092" sldId="260"/>
            <ac:graphicFrameMk id="5" creationId="{AF5681AE-C355-4A71-B656-6A770968A9AD}"/>
          </ac:graphicFrameMkLst>
        </pc:graphicFrameChg>
      </pc:sldChg>
      <pc:sldChg chg="addSp delSp modSp add mod setBg modNotesTx">
        <pc:chgData name="ivan.cuzic1@skole.hr" userId="df63c021-0675-4d8c-a9d6-36d6c01b34a5" providerId="ADAL" clId="{C1599836-AC79-488E-8B8C-FB01D280028A}" dt="2019-07-27T14:54:46.704" v="1375" actId="20577"/>
        <pc:sldMkLst>
          <pc:docMk/>
          <pc:sldMk cId="2167778024" sldId="261"/>
        </pc:sldMkLst>
        <pc:spChg chg="del mod">
          <ac:chgData name="ivan.cuzic1@skole.hr" userId="df63c021-0675-4d8c-a9d6-36d6c01b34a5" providerId="ADAL" clId="{C1599836-AC79-488E-8B8C-FB01D280028A}" dt="2019-07-27T14:45:53.894" v="1289" actId="26606"/>
          <ac:spMkLst>
            <pc:docMk/>
            <pc:sldMk cId="2167778024" sldId="261"/>
            <ac:spMk id="2" creationId="{78325F4F-3506-4F9A-85AD-4C422717E6D6}"/>
          </ac:spMkLst>
        </pc:spChg>
        <pc:spChg chg="del">
          <ac:chgData name="ivan.cuzic1@skole.hr" userId="df63c021-0675-4d8c-a9d6-36d6c01b34a5" providerId="ADAL" clId="{C1599836-AC79-488E-8B8C-FB01D280028A}" dt="2019-07-27T14:45:24.583" v="1284"/>
          <ac:spMkLst>
            <pc:docMk/>
            <pc:sldMk cId="2167778024" sldId="261"/>
            <ac:spMk id="3" creationId="{F7ED6336-AB9B-44E7-9E22-AB06DCFC38E9}"/>
          </ac:spMkLst>
        </pc:spChg>
        <pc:spChg chg="add del">
          <ac:chgData name="ivan.cuzic1@skole.hr" userId="df63c021-0675-4d8c-a9d6-36d6c01b34a5" providerId="ADAL" clId="{C1599836-AC79-488E-8B8C-FB01D280028A}" dt="2019-07-27T14:45:53.832" v="1288" actId="26606"/>
          <ac:spMkLst>
            <pc:docMk/>
            <pc:sldMk cId="2167778024" sldId="261"/>
            <ac:spMk id="10" creationId="{F601D681-8900-4E31-82B1-1349154A4FA8}"/>
          </ac:spMkLst>
        </pc:spChg>
        <pc:picChg chg="add del mod">
          <ac:chgData name="ivan.cuzic1@skole.hr" userId="df63c021-0675-4d8c-a9d6-36d6c01b34a5" providerId="ADAL" clId="{C1599836-AC79-488E-8B8C-FB01D280028A}" dt="2019-07-27T14:45:53.894" v="1289" actId="26606"/>
          <ac:picMkLst>
            <pc:docMk/>
            <pc:sldMk cId="2167778024" sldId="261"/>
            <ac:picMk id="5" creationId="{95169385-83C5-433D-B397-B35931109AFE}"/>
          </ac:picMkLst>
        </pc:picChg>
        <pc:picChg chg="add del">
          <ac:chgData name="ivan.cuzic1@skole.hr" userId="df63c021-0675-4d8c-a9d6-36d6c01b34a5" providerId="ADAL" clId="{C1599836-AC79-488E-8B8C-FB01D280028A}" dt="2019-07-27T14:45:53.832" v="1288" actId="26606"/>
          <ac:picMkLst>
            <pc:docMk/>
            <pc:sldMk cId="2167778024" sldId="261"/>
            <ac:picMk id="8" creationId="{95169385-83C5-433D-B397-B35931109AFE}"/>
          </ac:picMkLst>
        </pc:picChg>
        <pc:picChg chg="add mod">
          <ac:chgData name="ivan.cuzic1@skole.hr" userId="df63c021-0675-4d8c-a9d6-36d6c01b34a5" providerId="ADAL" clId="{C1599836-AC79-488E-8B8C-FB01D280028A}" dt="2019-07-27T14:52:07.928" v="1323" actId="1076"/>
          <ac:picMkLst>
            <pc:docMk/>
            <pc:sldMk cId="2167778024" sldId="261"/>
            <ac:picMk id="12" creationId="{95169385-83C5-433D-B397-B35931109AFE}"/>
          </ac:picMkLst>
        </pc:picChg>
      </pc:sldChg>
      <pc:sldChg chg="addSp delSp modSp add mod setBg setClrOvrMap">
        <pc:chgData name="ivan.cuzic1@skole.hr" userId="df63c021-0675-4d8c-a9d6-36d6c01b34a5" providerId="ADAL" clId="{C1599836-AC79-488E-8B8C-FB01D280028A}" dt="2019-07-27T14:54:08.518" v="1334" actId="27636"/>
        <pc:sldMkLst>
          <pc:docMk/>
          <pc:sldMk cId="2944461177" sldId="262"/>
        </pc:sldMkLst>
        <pc:spChg chg="mod">
          <ac:chgData name="ivan.cuzic1@skole.hr" userId="df63c021-0675-4d8c-a9d6-36d6c01b34a5" providerId="ADAL" clId="{C1599836-AC79-488E-8B8C-FB01D280028A}" dt="2019-07-27T14:54:08.518" v="1334" actId="27636"/>
          <ac:spMkLst>
            <pc:docMk/>
            <pc:sldMk cId="2944461177" sldId="262"/>
            <ac:spMk id="2" creationId="{D7BAF412-22BF-49DC-9CAA-07C3D016B25E}"/>
          </ac:spMkLst>
        </pc:spChg>
        <pc:spChg chg="del">
          <ac:chgData name="ivan.cuzic1@skole.hr" userId="df63c021-0675-4d8c-a9d6-36d6c01b34a5" providerId="ADAL" clId="{C1599836-AC79-488E-8B8C-FB01D280028A}" dt="2019-07-27T14:53:02.630" v="1324" actId="26606"/>
          <ac:spMkLst>
            <pc:docMk/>
            <pc:sldMk cId="2944461177" sldId="262"/>
            <ac:spMk id="3" creationId="{ABEBC3DB-A6CD-4F66-98A9-7E4031DC444A}"/>
          </ac:spMkLst>
        </pc:spChg>
        <pc:spChg chg="add del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8" creationId="{23962611-DFD5-4092-AAFD-559E3DFCE2C9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5" creationId="{66B332A4-D438-4773-A77F-5ED49A448D9D}"/>
          </ac:spMkLst>
        </pc:spChg>
        <pc:spChg chg="add del">
          <ac:chgData name="ivan.cuzic1@skole.hr" userId="df63c021-0675-4d8c-a9d6-36d6c01b34a5" providerId="ADAL" clId="{C1599836-AC79-488E-8B8C-FB01D280028A}" dt="2019-07-27T14:54:08.424" v="1332" actId="26606"/>
          <ac:spMkLst>
            <pc:docMk/>
            <pc:sldMk cId="2944461177" sldId="262"/>
            <ac:spMk id="17" creationId="{DF9AD32D-FF05-44F4-BD4D-9CEE89B71EB9}"/>
          </ac:spMkLst>
        </pc:spChg>
        <pc:spChg chg="add">
          <ac:chgData name="ivan.cuzic1@skole.hr" userId="df63c021-0675-4d8c-a9d6-36d6c01b34a5" providerId="ADAL" clId="{C1599836-AC79-488E-8B8C-FB01D280028A}" dt="2019-07-27T14:54:08.440" v="1333" actId="26606"/>
          <ac:spMkLst>
            <pc:docMk/>
            <pc:sldMk cId="2944461177" sldId="262"/>
            <ac:spMk id="19" creationId="{6F9EB9F2-07E2-4D64-BBD8-BB5B217F1218}"/>
          </ac:spMkLst>
        </pc:spChg>
        <pc:picChg chg="add del">
          <ac:chgData name="ivan.cuzic1@skole.hr" userId="df63c021-0675-4d8c-a9d6-36d6c01b34a5" providerId="ADAL" clId="{C1599836-AC79-488E-8B8C-FB01D280028A}" dt="2019-07-27T14:54:08.440" v="1333" actId="26606"/>
          <ac:picMkLst>
            <pc:docMk/>
            <pc:sldMk cId="2944461177" sldId="262"/>
            <ac:picMk id="10" creationId="{2270F1FA-0425-408F-9861-80BF5AFB276D}"/>
          </ac:picMkLst>
        </pc:picChg>
        <pc:cxnChg chg="add">
          <ac:chgData name="ivan.cuzic1@skole.hr" userId="df63c021-0675-4d8c-a9d6-36d6c01b34a5" providerId="ADAL" clId="{C1599836-AC79-488E-8B8C-FB01D280028A}" dt="2019-07-27T14:54:08.440" v="1333" actId="26606"/>
          <ac:cxnSpMkLst>
            <pc:docMk/>
            <pc:sldMk cId="2944461177" sldId="262"/>
            <ac:cxnSpMk id="20" creationId="{F0C57C7C-DFE9-4A1E-B7A9-DF40E63366BB}"/>
          </ac:cxnSpMkLst>
        </pc:cxnChg>
      </pc:sldChg>
    </pc:docChg>
  </pc:docChgLst>
  <pc:docChgLst>
    <pc:chgData name="ivan.cuzic1@skole.hr" userId="df63c021-0675-4d8c-a9d6-36d6c01b34a5" providerId="ADAL" clId="{7EBD1671-BD40-408E-B716-B7F732D0684C}"/>
    <pc:docChg chg="undo custSel mod addSld modSld">
      <pc:chgData name="ivan.cuzic1@skole.hr" userId="df63c021-0675-4d8c-a9d6-36d6c01b34a5" providerId="ADAL" clId="{7EBD1671-BD40-408E-B716-B7F732D0684C}" dt="2019-09-21T09:19:40.689" v="3742" actId="26606"/>
      <pc:docMkLst>
        <pc:docMk/>
      </pc:docMkLst>
      <pc:sldChg chg="modSp">
        <pc:chgData name="ivan.cuzic1@skole.hr" userId="df63c021-0675-4d8c-a9d6-36d6c01b34a5" providerId="ADAL" clId="{7EBD1671-BD40-408E-B716-B7F732D0684C}" dt="2019-09-21T06:11:41.349" v="169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7EBD1671-BD40-408E-B716-B7F732D0684C}" dt="2019-09-21T06:11:41.349" v="169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7EBD1671-BD40-408E-B716-B7F732D0684C}" dt="2019-09-21T06:11:12.491" v="105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26:36.652" v="292" actId="20577"/>
        <pc:sldMkLst>
          <pc:docMk/>
          <pc:sldMk cId="69122079" sldId="257"/>
        </pc:sldMkLst>
        <pc:spChg chg="mod ord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2" creationId="{28A3EF1D-24B0-4911-B7E8-69A8622E3E1A}"/>
          </ac:spMkLst>
        </pc:spChg>
        <pc:spChg chg="del">
          <ac:chgData name="ivan.cuzic1@skole.hr" userId="df63c021-0675-4d8c-a9d6-36d6c01b34a5" providerId="ADAL" clId="{7EBD1671-BD40-408E-B716-B7F732D0684C}" dt="2019-09-21T06:25:19.831" v="209"/>
          <ac:spMkLst>
            <pc:docMk/>
            <pc:sldMk cId="69122079" sldId="257"/>
            <ac:spMk id="3" creationId="{33C1B08D-C821-4E26-8397-D0BE4846A8A3}"/>
          </ac:spMkLst>
        </pc:spChg>
        <pc:spChg chg="add del">
          <ac:chgData name="ivan.cuzic1@skole.hr" userId="df63c021-0675-4d8c-a9d6-36d6c01b34a5" providerId="ADAL" clId="{7EBD1671-BD40-408E-B716-B7F732D0684C}" dt="2019-09-21T06:26:01.502" v="214" actId="26606"/>
          <ac:spMkLst>
            <pc:docMk/>
            <pc:sldMk cId="69122079" sldId="257"/>
            <ac:spMk id="10" creationId="{AB45A142-4255-493C-8284-5D566C121B10}"/>
          </ac:spMkLst>
        </pc:spChg>
        <pc:picChg chg="add mod">
          <ac:chgData name="ivan.cuzic1@skole.hr" userId="df63c021-0675-4d8c-a9d6-36d6c01b34a5" providerId="ADAL" clId="{7EBD1671-BD40-408E-B716-B7F732D0684C}" dt="2019-09-21T06:26:01.502" v="214" actId="26606"/>
          <ac:picMkLst>
            <pc:docMk/>
            <pc:sldMk cId="69122079" sldId="257"/>
            <ac:picMk id="5" creationId="{20703810-205D-4FBC-ABB4-E82611307C32}"/>
          </ac:picMkLst>
        </pc:picChg>
        <pc:cxnChg chg="add del">
          <ac:chgData name="ivan.cuzic1@skole.hr" userId="df63c021-0675-4d8c-a9d6-36d6c01b34a5" providerId="ADAL" clId="{7EBD1671-BD40-408E-B716-B7F732D0684C}" dt="2019-09-21T06:26:01.502" v="214" actId="26606"/>
          <ac:cxnSpMkLst>
            <pc:docMk/>
            <pc:sldMk cId="69122079" sldId="257"/>
            <ac:cxnSpMk id="12" creationId="{38FB9660-F42F-4313-BBC4-47C007FE484C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6:33:36.265" v="556" actId="26606"/>
        <pc:sldMkLst>
          <pc:docMk/>
          <pc:sldMk cId="1282757829" sldId="258"/>
        </pc:sldMkLst>
        <pc:spChg chg="mo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" creationId="{13BC8595-2901-4D42-ACE0-5A2DE5CD84C5}"/>
          </ac:spMkLst>
        </pc:spChg>
        <pc:spChg chg="add del mod">
          <ac:chgData name="ivan.cuzic1@skole.hr" userId="df63c021-0675-4d8c-a9d6-36d6c01b34a5" providerId="ADAL" clId="{7EBD1671-BD40-408E-B716-B7F732D0684C}" dt="2019-09-21T06:31:41.093" v="481" actId="26606"/>
          <ac:spMkLst>
            <pc:docMk/>
            <pc:sldMk cId="1282757829" sldId="258"/>
            <ac:spMk id="3" creationId="{DFCDDF4A-2556-4CED-92D4-DA0431C5C9F3}"/>
          </ac:spMkLst>
        </pc:spChg>
        <pc:spChg chg="add del">
          <ac:chgData name="ivan.cuzic1@skole.hr" userId="df63c021-0675-4d8c-a9d6-36d6c01b34a5" providerId="ADAL" clId="{7EBD1671-BD40-408E-B716-B7F732D0684C}" dt="2019-09-21T06:31:41.021" v="480" actId="26606"/>
          <ac:spMkLst>
            <pc:docMk/>
            <pc:sldMk cId="1282757829" sldId="258"/>
            <ac:spMk id="10" creationId="{46C2E80F-49A6-4372-B103-219D417A55ED}"/>
          </ac:spMkLst>
        </pc:spChg>
        <pc:spChg chg="add del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19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33:36.265" v="556" actId="26606"/>
          <ac:spMkLst>
            <pc:docMk/>
            <pc:sldMk cId="1282757829" sldId="258"/>
            <ac:spMk id="25" creationId="{46C2E80F-49A6-4372-B103-219D417A55ED}"/>
          </ac:spMkLst>
        </pc:spChg>
        <pc:grpChg chg="add del">
          <ac:chgData name="ivan.cuzic1@skole.hr" userId="df63c021-0675-4d8c-a9d6-36d6c01b34a5" providerId="ADAL" clId="{7EBD1671-BD40-408E-B716-B7F732D0684C}" dt="2019-09-21T06:33:36.265" v="556" actId="26606"/>
          <ac:grpSpMkLst>
            <pc:docMk/>
            <pc:sldMk cId="1282757829" sldId="258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7EBD1671-BD40-408E-B716-B7F732D0684C}" dt="2019-09-21T06:31:41.021" v="480" actId="26606"/>
          <ac:graphicFrameMkLst>
            <pc:docMk/>
            <pc:sldMk cId="1282757829" sldId="258"/>
            <ac:graphicFrameMk id="5" creationId="{53DE833B-7265-4673-912E-F7EF0B46BDE2}"/>
          </ac:graphicFrameMkLst>
        </pc:graphicFrameChg>
        <pc:graphicFrameChg chg="add mod modGraphic">
          <ac:chgData name="ivan.cuzic1@skole.hr" userId="df63c021-0675-4d8c-a9d6-36d6c01b34a5" providerId="ADAL" clId="{7EBD1671-BD40-408E-B716-B7F732D0684C}" dt="2019-09-21T06:33:36.265" v="556" actId="26606"/>
          <ac:graphicFrameMkLst>
            <pc:docMk/>
            <pc:sldMk cId="1282757829" sldId="258"/>
            <ac:graphicFrameMk id="20" creationId="{2B825258-4709-430F-84CA-AD024600A2C4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6:38:22.559" v="703" actId="26606"/>
        <pc:sldMkLst>
          <pc:docMk/>
          <pc:sldMk cId="1021978975" sldId="259"/>
        </pc:sldMkLst>
        <pc:spChg chg="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2" creationId="{F2C214C9-BF46-4EA6-B2D8-4FD0DF0FAE68}"/>
          </ac:spMkLst>
        </pc:spChg>
        <pc:spChg chg="del mo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3" creationId="{D263E9AB-FC97-4CD0-BF69-035F10204D8C}"/>
          </ac:spMkLst>
        </pc:spChg>
        <pc:spChg chg="add">
          <ac:chgData name="ivan.cuzic1@skole.hr" userId="df63c021-0675-4d8c-a9d6-36d6c01b34a5" providerId="ADAL" clId="{7EBD1671-BD40-408E-B716-B7F732D0684C}" dt="2019-09-21T06:38:22.559" v="703" actId="26606"/>
          <ac:spMkLst>
            <pc:docMk/>
            <pc:sldMk cId="1021978975" sldId="25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6:38:22.559" v="703" actId="26606"/>
          <ac:graphicFrameMkLst>
            <pc:docMk/>
            <pc:sldMk cId="1021978975" sldId="259"/>
            <ac:graphicFrameMk id="5" creationId="{C34A5A84-EDEA-4962-BC2E-BEFF0DED7ED4}"/>
          </ac:graphicFrameMkLst>
        </pc:graphicFrameChg>
      </pc:sldChg>
      <pc:sldChg chg="addSp delSp modSp add mod setBg setClrOvrMap modNotesTx">
        <pc:chgData name="ivan.cuzic1@skole.hr" userId="df63c021-0675-4d8c-a9d6-36d6c01b34a5" providerId="ADAL" clId="{7EBD1671-BD40-408E-B716-B7F732D0684C}" dt="2019-09-21T06:49:36.385" v="990" actId="1076"/>
        <pc:sldMkLst>
          <pc:docMk/>
          <pc:sldMk cId="1820811276" sldId="260"/>
        </pc:sldMkLst>
        <pc:spChg chg="mod">
          <ac:chgData name="ivan.cuzic1@skole.hr" userId="df63c021-0675-4d8c-a9d6-36d6c01b34a5" providerId="ADAL" clId="{7EBD1671-BD40-408E-B716-B7F732D0684C}" dt="2019-09-21T06:49:19.057" v="989" actId="1076"/>
          <ac:spMkLst>
            <pc:docMk/>
            <pc:sldMk cId="1820811276" sldId="260"/>
            <ac:spMk id="2" creationId="{E229758F-B276-4E76-A9BF-38CA4658197F}"/>
          </ac:spMkLst>
        </pc:spChg>
        <pc:spChg chg="del">
          <ac:chgData name="ivan.cuzic1@skole.hr" userId="df63c021-0675-4d8c-a9d6-36d6c01b34a5" providerId="ADAL" clId="{7EBD1671-BD40-408E-B716-B7F732D0684C}" dt="2019-09-21T06:40:09.840" v="706"/>
          <ac:spMkLst>
            <pc:docMk/>
            <pc:sldMk cId="1820811276" sldId="260"/>
            <ac:spMk id="3" creationId="{15ABA70F-4618-4F60-9211-9867C49DBBA8}"/>
          </ac:spMkLst>
        </pc:spChg>
        <pc:spChg chg="add mod">
          <ac:chgData name="ivan.cuzic1@skole.hr" userId="df63c021-0675-4d8c-a9d6-36d6c01b34a5" providerId="ADAL" clId="{7EBD1671-BD40-408E-B716-B7F732D0684C}" dt="2019-09-21T06:49:01.153" v="986" actId="14100"/>
          <ac:spMkLst>
            <pc:docMk/>
            <pc:sldMk cId="1820811276" sldId="260"/>
            <ac:spMk id="9" creationId="{86EE8DF2-2F29-444A-89B6-CD4697A8BD4D}"/>
          </ac:spMkLst>
        </pc:spChg>
        <pc:spChg chg="add del">
          <ac:chgData name="ivan.cuzic1@skole.hr" userId="df63c021-0675-4d8c-a9d6-36d6c01b34a5" providerId="ADAL" clId="{7EBD1671-BD40-408E-B716-B7F732D0684C}" dt="2019-09-21T06:41:48.631" v="774" actId="26606"/>
          <ac:spMkLst>
            <pc:docMk/>
            <pc:sldMk cId="1820811276" sldId="260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6:44:46.641" v="966" actId="26606"/>
          <ac:spMkLst>
            <pc:docMk/>
            <pc:sldMk cId="1820811276" sldId="260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19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6:46:45.399" v="973" actId="26606"/>
          <ac:spMkLst>
            <pc:docMk/>
            <pc:sldMk cId="1820811276" sldId="260"/>
            <ac:spMk id="21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28" creationId="{F2B38F72-8FC4-4001-8C67-FA6B86DEC767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3" creationId="{E862BE82-D00D-42C1-BF16-93AA37870C32}"/>
          </ac:spMkLst>
        </pc:spChg>
        <pc:spChg chg="add">
          <ac:chgData name="ivan.cuzic1@skole.hr" userId="df63c021-0675-4d8c-a9d6-36d6c01b34a5" providerId="ADAL" clId="{7EBD1671-BD40-408E-B716-B7F732D0684C}" dt="2019-09-21T06:48:47.086" v="984" actId="26606"/>
          <ac:spMkLst>
            <pc:docMk/>
            <pc:sldMk cId="1820811276" sldId="260"/>
            <ac:spMk id="35" creationId="{F6D92C2D-1D3D-4974-918C-06579FB354A9}"/>
          </ac:spMkLst>
        </pc:spChg>
        <pc:picChg chg="add mod">
          <ac:chgData name="ivan.cuzic1@skole.hr" userId="df63c021-0675-4d8c-a9d6-36d6c01b34a5" providerId="ADAL" clId="{7EBD1671-BD40-408E-B716-B7F732D0684C}" dt="2019-09-21T06:49:36.385" v="990" actId="1076"/>
          <ac:picMkLst>
            <pc:docMk/>
            <pc:sldMk cId="1820811276" sldId="260"/>
            <ac:picMk id="5" creationId="{C8F8551F-53AF-4D44-B171-73C1DD020BC4}"/>
          </ac:picMkLst>
        </pc:picChg>
        <pc:cxnChg chg="add del">
          <ac:chgData name="ivan.cuzic1@skole.hr" userId="df63c021-0675-4d8c-a9d6-36d6c01b34a5" providerId="ADAL" clId="{7EBD1671-BD40-408E-B716-B7F732D0684C}" dt="2019-09-21T06:41:48.631" v="774" actId="26606"/>
          <ac:cxnSpMkLst>
            <pc:docMk/>
            <pc:sldMk cId="1820811276" sldId="260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6:46:45.399" v="973" actId="26606"/>
          <ac:cxnSpMkLst>
            <pc:docMk/>
            <pc:sldMk cId="1820811276" sldId="260"/>
            <ac:cxnSpMk id="23" creationId="{FC18D930-0EEE-448F-ABF1-2AA3C83DA552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6:56:43.782" v="1282" actId="255"/>
        <pc:sldMkLst>
          <pc:docMk/>
          <pc:sldMk cId="3212673452" sldId="261"/>
        </pc:sldMkLst>
        <pc:spChg chg="mo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" creationId="{40145787-121D-48E1-B37F-749C2AD05596}"/>
          </ac:spMkLst>
        </pc:spChg>
        <pc:spChg chg="del mod">
          <ac:chgData name="ivan.cuzic1@skole.hr" userId="df63c021-0675-4d8c-a9d6-36d6c01b34a5" providerId="ADAL" clId="{7EBD1671-BD40-408E-B716-B7F732D0684C}" dt="2019-09-21T06:55:33.766" v="1277" actId="26606"/>
          <ac:spMkLst>
            <pc:docMk/>
            <pc:sldMk cId="3212673452" sldId="261"/>
            <ac:spMk id="3" creationId="{D000998F-2D45-4259-8E00-BEBD630C89A0}"/>
          </ac:spMkLst>
        </pc:spChg>
        <pc:spChg chg="add del">
          <ac:chgData name="ivan.cuzic1@skole.hr" userId="df63c021-0675-4d8c-a9d6-36d6c01b34a5" providerId="ADAL" clId="{7EBD1671-BD40-408E-B716-B7F732D0684C}" dt="2019-09-21T06:56:03.081" v="1279" actId="26606"/>
          <ac:spMkLst>
            <pc:docMk/>
            <pc:sldMk cId="3212673452" sldId="261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23" creationId="{42285737-90EE-47DC-AC80-8AE156B11969}"/>
          </ac:spMkLst>
        </pc:spChg>
        <pc:spChg chg="add">
          <ac:chgData name="ivan.cuzic1@skole.hr" userId="df63c021-0675-4d8c-a9d6-36d6c01b34a5" providerId="ADAL" clId="{7EBD1671-BD40-408E-B716-B7F732D0684C}" dt="2019-09-21T06:56:25.379" v="1281" actId="26606"/>
          <ac:spMkLst>
            <pc:docMk/>
            <pc:sldMk cId="3212673452" sldId="261"/>
            <ac:spMk id="36" creationId="{AB45A142-4255-493C-8284-5D566C121B10}"/>
          </ac:spMkLst>
        </pc:spChg>
        <pc:grpChg chg="add del">
          <ac:chgData name="ivan.cuzic1@skole.hr" userId="df63c021-0675-4d8c-a9d6-36d6c01b34a5" providerId="ADAL" clId="{7EBD1671-BD40-408E-B716-B7F732D0684C}" dt="2019-09-21T06:56:03.081" v="1279" actId="26606"/>
          <ac:grpSpMkLst>
            <pc:docMk/>
            <pc:sldMk cId="3212673452" sldId="261"/>
            <ac:grpSpMk id="12" creationId="{B57BDC17-F1B3-455F-BBF1-680AA1F25C06}"/>
          </ac:grpSpMkLst>
        </pc:grpChg>
        <pc:grpChg chg="add del">
          <ac:chgData name="ivan.cuzic1@skole.hr" userId="df63c021-0675-4d8c-a9d6-36d6c01b34a5" providerId="ADAL" clId="{7EBD1671-BD40-408E-B716-B7F732D0684C}" dt="2019-09-21T06:56:25.379" v="1281" actId="26606"/>
          <ac:grpSpMkLst>
            <pc:docMk/>
            <pc:sldMk cId="3212673452" sldId="261"/>
            <ac:grpSpMk id="25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6:56:43.782" v="1282" actId="255"/>
          <ac:graphicFrameMkLst>
            <pc:docMk/>
            <pc:sldMk cId="3212673452" sldId="261"/>
            <ac:graphicFrameMk id="5" creationId="{0FDC843B-3CE3-497B-8520-92483EE00EDA}"/>
          </ac:graphicFrameMkLst>
        </pc:graphicFrameChg>
        <pc:cxnChg chg="add">
          <ac:chgData name="ivan.cuzic1@skole.hr" userId="df63c021-0675-4d8c-a9d6-36d6c01b34a5" providerId="ADAL" clId="{7EBD1671-BD40-408E-B716-B7F732D0684C}" dt="2019-09-21T06:56:25.379" v="1281" actId="26606"/>
          <ac:cxnSpMkLst>
            <pc:docMk/>
            <pc:sldMk cId="3212673452" sldId="261"/>
            <ac:cxnSpMk id="38" creationId="{38FB9660-F42F-4313-BBC4-47C007FE484C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9:10:37.213" v="3700" actId="20577"/>
        <pc:sldMkLst>
          <pc:docMk/>
          <pc:sldMk cId="1329602817" sldId="262"/>
        </pc:sldMkLst>
        <pc:spChg chg="mod">
          <ac:chgData name="ivan.cuzic1@skole.hr" userId="df63c021-0675-4d8c-a9d6-36d6c01b34a5" providerId="ADAL" clId="{7EBD1671-BD40-408E-B716-B7F732D0684C}" dt="2019-09-21T07:01:11.060" v="1385" actId="255"/>
          <ac:spMkLst>
            <pc:docMk/>
            <pc:sldMk cId="1329602817" sldId="262"/>
            <ac:spMk id="2" creationId="{E254CD2E-13A1-468B-8ABF-B0426F63E089}"/>
          </ac:spMkLst>
        </pc:spChg>
        <pc:spChg chg="mod ord">
          <ac:chgData name="ivan.cuzic1@skole.hr" userId="df63c021-0675-4d8c-a9d6-36d6c01b34a5" providerId="ADAL" clId="{7EBD1671-BD40-408E-B716-B7F732D0684C}" dt="2019-09-21T09:10:37.213" v="3700" actId="20577"/>
          <ac:spMkLst>
            <pc:docMk/>
            <pc:sldMk cId="1329602817" sldId="262"/>
            <ac:spMk id="3" creationId="{F56DD03C-491F-4ED2-ABDD-2269D1AA4B75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0" creationId="{4038CB10-1F5C-4D54-9DF7-12586DE5B007}"/>
          </ac:spMkLst>
        </pc:spChg>
        <pc:spChg chg="add del">
          <ac:chgData name="ivan.cuzic1@skole.hr" userId="df63c021-0675-4d8c-a9d6-36d6c01b34a5" providerId="ADAL" clId="{7EBD1671-BD40-408E-B716-B7F732D0684C}" dt="2019-09-21T07:00:47.714" v="1380" actId="26606"/>
          <ac:spMkLst>
            <pc:docMk/>
            <pc:sldMk cId="1329602817" sldId="262"/>
            <ac:spMk id="12" creationId="{73ED6512-6858-4552-B699-9A97FE9A4EA2}"/>
          </ac:spMkLst>
        </pc:spChg>
        <pc:spChg chg="add del">
          <ac:chgData name="ivan.cuzic1@skole.hr" userId="df63c021-0675-4d8c-a9d6-36d6c01b34a5" providerId="ADAL" clId="{7EBD1671-BD40-408E-B716-B7F732D0684C}" dt="2019-09-21T07:00:55.707" v="1382" actId="26606"/>
          <ac:spMkLst>
            <pc:docMk/>
            <pc:sldMk cId="1329602817" sldId="262"/>
            <ac:spMk id="14" creationId="{2B1D4F77-A17C-43D7-B7FA-545148E4E93D}"/>
          </ac:spMkLst>
        </pc:spChg>
        <pc:spChg chg="add">
          <ac:chgData name="ivan.cuzic1@skole.hr" userId="df63c021-0675-4d8c-a9d6-36d6c01b34a5" providerId="ADAL" clId="{7EBD1671-BD40-408E-B716-B7F732D0684C}" dt="2019-09-21T07:00:55.741" v="1383" actId="26606"/>
          <ac:spMkLst>
            <pc:docMk/>
            <pc:sldMk cId="1329602817" sldId="262"/>
            <ac:spMk id="16" creationId="{3CD9DF72-87A3-404E-A828-84CBF11A8303}"/>
          </ac:spMkLst>
        </pc:spChg>
        <pc:picChg chg="add mod ord">
          <ac:chgData name="ivan.cuzic1@skole.hr" userId="df63c021-0675-4d8c-a9d6-36d6c01b34a5" providerId="ADAL" clId="{7EBD1671-BD40-408E-B716-B7F732D0684C}" dt="2019-09-21T07:00:55.741" v="1383" actId="26606"/>
          <ac:picMkLst>
            <pc:docMk/>
            <pc:sldMk cId="1329602817" sldId="262"/>
            <ac:picMk id="5" creationId="{33F84127-2DED-42EE-B76C-4F7980F592FD}"/>
          </ac:picMkLst>
        </pc:picChg>
        <pc:cxnChg chg="add">
          <ac:chgData name="ivan.cuzic1@skole.hr" userId="df63c021-0675-4d8c-a9d6-36d6c01b34a5" providerId="ADAL" clId="{7EBD1671-BD40-408E-B716-B7F732D0684C}" dt="2019-09-21T07:00:55.741" v="1383" actId="26606"/>
          <ac:cxnSpMkLst>
            <pc:docMk/>
            <pc:sldMk cId="1329602817" sldId="262"/>
            <ac:cxnSpMk id="17" creationId="{20E3A342-4D61-4E3F-AF90-1AB42AEB96CC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9:12:07.834" v="3710" actId="113"/>
        <pc:sldMkLst>
          <pc:docMk/>
          <pc:sldMk cId="4108491809" sldId="263"/>
        </pc:sldMkLst>
        <pc:spChg chg="mod">
          <ac:chgData name="ivan.cuzic1@skole.hr" userId="df63c021-0675-4d8c-a9d6-36d6c01b34a5" providerId="ADAL" clId="{7EBD1671-BD40-408E-B716-B7F732D0684C}" dt="2019-09-21T07:06:31.203" v="1653" actId="1076"/>
          <ac:spMkLst>
            <pc:docMk/>
            <pc:sldMk cId="4108491809" sldId="263"/>
            <ac:spMk id="2" creationId="{7C8E46D2-7E77-4D96-A6CE-4F39BE8F3320}"/>
          </ac:spMkLst>
        </pc:spChg>
        <pc:spChg chg="del">
          <ac:chgData name="ivan.cuzic1@skole.hr" userId="df63c021-0675-4d8c-a9d6-36d6c01b34a5" providerId="ADAL" clId="{7EBD1671-BD40-408E-B716-B7F732D0684C}" dt="2019-09-21T07:02:31.800" v="1414"/>
          <ac:spMkLst>
            <pc:docMk/>
            <pc:sldMk cId="4108491809" sldId="263"/>
            <ac:spMk id="3" creationId="{C1F1C8A5-0B20-4883-A045-1EB83C5F3D5F}"/>
          </ac:spMkLst>
        </pc:spChg>
        <pc:spChg chg="add mod">
          <ac:chgData name="ivan.cuzic1@skole.hr" userId="df63c021-0675-4d8c-a9d6-36d6c01b34a5" providerId="ADAL" clId="{7EBD1671-BD40-408E-B716-B7F732D0684C}" dt="2019-09-21T09:12:07.834" v="3710" actId="113"/>
          <ac:spMkLst>
            <pc:docMk/>
            <pc:sldMk cId="4108491809" sldId="263"/>
            <ac:spMk id="9" creationId="{48FE4EBB-F937-4A2C-881F-07A8B85F42A6}"/>
          </ac:spMkLst>
        </pc:spChg>
        <pc:spChg chg="add">
          <ac:chgData name="ivan.cuzic1@skole.hr" userId="df63c021-0675-4d8c-a9d6-36d6c01b34a5" providerId="ADAL" clId="{7EBD1671-BD40-408E-B716-B7F732D0684C}" dt="2019-09-21T07:03:02.951" v="1449" actId="26606"/>
          <ac:spMkLst>
            <pc:docMk/>
            <pc:sldMk cId="4108491809" sldId="263"/>
            <ac:spMk id="12" creationId="{867D4867-5BA7-4462-B2F6-A23F4A622AA7}"/>
          </ac:spMkLst>
        </pc:spChg>
        <pc:picChg chg="add mod">
          <ac:chgData name="ivan.cuzic1@skole.hr" userId="df63c021-0675-4d8c-a9d6-36d6c01b34a5" providerId="ADAL" clId="{7EBD1671-BD40-408E-B716-B7F732D0684C}" dt="2019-09-21T07:08:27.754" v="1693" actId="1076"/>
          <ac:picMkLst>
            <pc:docMk/>
            <pc:sldMk cId="4108491809" sldId="263"/>
            <ac:picMk id="5" creationId="{13F6C64E-2AF9-479B-A56D-2069DB5F1876}"/>
          </ac:picMkLst>
        </pc:picChg>
      </pc:sldChg>
      <pc:sldChg chg="addSp modSp add mod setBg setClrOvrMap modNotesTx">
        <pc:chgData name="ivan.cuzic1@skole.hr" userId="df63c021-0675-4d8c-a9d6-36d6c01b34a5" providerId="ADAL" clId="{7EBD1671-BD40-408E-B716-B7F732D0684C}" dt="2019-09-21T07:15:02.401" v="1787" actId="255"/>
        <pc:sldMkLst>
          <pc:docMk/>
          <pc:sldMk cId="1499629008" sldId="264"/>
        </pc:sldMkLst>
        <pc:spChg chg="mo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2" creationId="{1AA4D26B-3249-437D-AC38-BD013C0407A5}"/>
          </ac:spMkLst>
        </pc:spChg>
        <pc:spChg chg="mod">
          <ac:chgData name="ivan.cuzic1@skole.hr" userId="df63c021-0675-4d8c-a9d6-36d6c01b34a5" providerId="ADAL" clId="{7EBD1671-BD40-408E-B716-B7F732D0684C}" dt="2019-09-21T07:15:02.401" v="1787" actId="255"/>
          <ac:spMkLst>
            <pc:docMk/>
            <pc:sldMk cId="1499629008" sldId="264"/>
            <ac:spMk id="3" creationId="{DFAAA6A0-6B7F-4A6E-B90A-381DAAFBF182}"/>
          </ac:spMkLst>
        </pc:spChg>
        <pc:spChg chg="add">
          <ac:chgData name="ivan.cuzic1@skole.hr" userId="df63c021-0675-4d8c-a9d6-36d6c01b34a5" providerId="ADAL" clId="{7EBD1671-BD40-408E-B716-B7F732D0684C}" dt="2019-09-21T07:14:51.844" v="1786" actId="26606"/>
          <ac:spMkLst>
            <pc:docMk/>
            <pc:sldMk cId="1499629008" sldId="264"/>
            <ac:spMk id="10" creationId="{EF9B8DF2-C3F5-49A2-94D2-F7B65A0F1F15}"/>
          </ac:spMkLst>
        </pc:spChg>
        <pc:picChg chg="add mod">
          <ac:chgData name="ivan.cuzic1@skole.hr" userId="df63c021-0675-4d8c-a9d6-36d6c01b34a5" providerId="ADAL" clId="{7EBD1671-BD40-408E-B716-B7F732D0684C}" dt="2019-09-21T07:14:51.844" v="1786" actId="26606"/>
          <ac:picMkLst>
            <pc:docMk/>
            <pc:sldMk cId="1499629008" sldId="264"/>
            <ac:picMk id="5" creationId="{002B75A3-2B35-435C-B374-B83C187A4F45}"/>
          </ac:picMkLst>
        </pc:picChg>
      </pc:sldChg>
      <pc:sldChg chg="addSp delSp modSp add mod setBg">
        <pc:chgData name="ivan.cuzic1@skole.hr" userId="df63c021-0675-4d8c-a9d6-36d6c01b34a5" providerId="ADAL" clId="{7EBD1671-BD40-408E-B716-B7F732D0684C}" dt="2019-09-21T07:17:33.666" v="1911" actId="26606"/>
        <pc:sldMkLst>
          <pc:docMk/>
          <pc:sldMk cId="2616867624" sldId="265"/>
        </pc:sldMkLst>
        <pc:spChg chg="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2" creationId="{A7FC420C-776F-4D8B-A8C7-D6ADEDCB4C55}"/>
          </ac:spMkLst>
        </pc:spChg>
        <pc:spChg chg="del mo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3" creationId="{C8A0498E-0F25-4474-911F-94C2D06C3034}"/>
          </ac:spMkLst>
        </pc:spChg>
        <pc:spChg chg="add">
          <ac:chgData name="ivan.cuzic1@skole.hr" userId="df63c021-0675-4d8c-a9d6-36d6c01b34a5" providerId="ADAL" clId="{7EBD1671-BD40-408E-B716-B7F732D0684C}" dt="2019-09-21T07:17:33.666" v="1911" actId="26606"/>
          <ac:spMkLst>
            <pc:docMk/>
            <pc:sldMk cId="2616867624" sldId="265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7EBD1671-BD40-408E-B716-B7F732D0684C}" dt="2019-09-21T07:17:33.666" v="1911" actId="26606"/>
          <ac:graphicFrameMkLst>
            <pc:docMk/>
            <pc:sldMk cId="2616867624" sldId="265"/>
            <ac:graphicFrameMk id="5" creationId="{76AC54F8-C0E4-484B-8E43-5043B757E90F}"/>
          </ac:graphicFrameMkLst>
        </pc:graphicFrameChg>
      </pc:sldChg>
      <pc:sldChg chg="addSp delSp modSp add mod setBg modNotesTx">
        <pc:chgData name="ivan.cuzic1@skole.hr" userId="df63c021-0675-4d8c-a9d6-36d6c01b34a5" providerId="ADAL" clId="{7EBD1671-BD40-408E-B716-B7F732D0684C}" dt="2019-09-21T07:20:38.693" v="2045" actId="26606"/>
        <pc:sldMkLst>
          <pc:docMk/>
          <pc:sldMk cId="2011151863" sldId="266"/>
        </pc:sldMkLst>
        <pc:spChg chg="mod or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" creationId="{04FBF296-FBF3-4B35-AEB7-787A3E00EEB5}"/>
          </ac:spMkLst>
        </pc:spChg>
        <pc:spChg chg="del">
          <ac:chgData name="ivan.cuzic1@skole.hr" userId="df63c021-0675-4d8c-a9d6-36d6c01b34a5" providerId="ADAL" clId="{7EBD1671-BD40-408E-B716-B7F732D0684C}" dt="2019-09-21T07:18:19.148" v="1937"/>
          <ac:spMkLst>
            <pc:docMk/>
            <pc:sldMk cId="2011151863" sldId="266"/>
            <ac:spMk id="3" creationId="{4E7B6A17-B8BE-4369-B0C5-87E47BEABDEB}"/>
          </ac:spMkLst>
        </pc:spChg>
        <pc:spChg chg="add del">
          <ac:chgData name="ivan.cuzic1@skole.hr" userId="df63c021-0675-4d8c-a9d6-36d6c01b34a5" providerId="ADAL" clId="{7EBD1671-BD40-408E-B716-B7F732D0684C}" dt="2019-09-21T07:20:22.130" v="2043" actId="26606"/>
          <ac:spMkLst>
            <pc:docMk/>
            <pc:sldMk cId="2011151863" sldId="266"/>
            <ac:spMk id="10" creationId="{AB45A142-4255-493C-8284-5D566C121B10}"/>
          </ac:spMkLst>
        </pc:spChg>
        <pc:spChg chg="add del">
          <ac:chgData name="ivan.cuzic1@skole.hr" userId="df63c021-0675-4d8c-a9d6-36d6c01b34a5" providerId="ADAL" clId="{7EBD1671-BD40-408E-B716-B7F732D0684C}" dt="2019-09-21T07:20:30.296" v="2044"/>
          <ac:spMkLst>
            <pc:docMk/>
            <pc:sldMk cId="2011151863" sldId="266"/>
            <ac:spMk id="16" creationId="{1C34F97A-381D-47AD-98F9-20E245EB90DE}"/>
          </ac:spMkLst>
        </pc:spChg>
        <pc:spChg chg="add del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19" creationId="{3CD9DF72-87A3-404E-A828-84CBF11A8303}"/>
          </ac:spMkLst>
        </pc:spChg>
        <pc:spChg chg="add">
          <ac:chgData name="ivan.cuzic1@skole.hr" userId="df63c021-0675-4d8c-a9d6-36d6c01b34a5" providerId="ADAL" clId="{7EBD1671-BD40-408E-B716-B7F732D0684C}" dt="2019-09-21T07:20:38.693" v="2045" actId="26606"/>
          <ac:spMkLst>
            <pc:docMk/>
            <pc:sldMk cId="2011151863" sldId="266"/>
            <ac:spMk id="26" creationId="{37C89E4B-3C9F-44B9-8B86-D9E3D112D8EC}"/>
          </ac:spMkLst>
        </pc:spChg>
        <pc:picChg chg="add mod">
          <ac:chgData name="ivan.cuzic1@skole.hr" userId="df63c021-0675-4d8c-a9d6-36d6c01b34a5" providerId="ADAL" clId="{7EBD1671-BD40-408E-B716-B7F732D0684C}" dt="2019-09-21T07:20:22.130" v="2043" actId="26606"/>
          <ac:picMkLst>
            <pc:docMk/>
            <pc:sldMk cId="2011151863" sldId="266"/>
            <ac:picMk id="5" creationId="{22C31D33-59E0-4AC7-9699-A25F01BA6516}"/>
          </ac:picMkLst>
        </pc:picChg>
        <pc:cxnChg chg="add del">
          <ac:chgData name="ivan.cuzic1@skole.hr" userId="df63c021-0675-4d8c-a9d6-36d6c01b34a5" providerId="ADAL" clId="{7EBD1671-BD40-408E-B716-B7F732D0684C}" dt="2019-09-21T07:20:22.130" v="2043" actId="26606"/>
          <ac:cxnSpMkLst>
            <pc:docMk/>
            <pc:sldMk cId="2011151863" sldId="266"/>
            <ac:cxnSpMk id="12" creationId="{38FB9660-F42F-4313-BBC4-47C007FE484C}"/>
          </ac:cxnSpMkLst>
        </pc:cxnChg>
        <pc:cxnChg chg="add del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1" creationId="{20E3A342-4D61-4E3F-AF90-1AB42AEB96C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28" creationId="{AA2EAA10-076F-46BD-8F0F-B9A2FB77A85C}"/>
          </ac:cxnSpMkLst>
        </pc:cxnChg>
        <pc:cxnChg chg="add">
          <ac:chgData name="ivan.cuzic1@skole.hr" userId="df63c021-0675-4d8c-a9d6-36d6c01b34a5" providerId="ADAL" clId="{7EBD1671-BD40-408E-B716-B7F732D0684C}" dt="2019-09-21T07:20:38.693" v="2045" actId="26606"/>
          <ac:cxnSpMkLst>
            <pc:docMk/>
            <pc:sldMk cId="2011151863" sldId="266"/>
            <ac:cxnSpMk id="30" creationId="{D891E407-403B-4764-86C9-33A56D3BCAA3}"/>
          </ac:cxnSpMkLst>
        </pc:cxnChg>
      </pc:sldChg>
      <pc:sldChg chg="addSp delSp modSp add mod setBg modNotesTx">
        <pc:chgData name="ivan.cuzic1@skole.hr" userId="df63c021-0675-4d8c-a9d6-36d6c01b34a5" providerId="ADAL" clId="{7EBD1671-BD40-408E-B716-B7F732D0684C}" dt="2019-09-21T07:48:22.820" v="2246" actId="20577"/>
        <pc:sldMkLst>
          <pc:docMk/>
          <pc:sldMk cId="2344318273" sldId="267"/>
        </pc:sldMkLst>
        <pc:spChg chg="mod">
          <ac:chgData name="ivan.cuzic1@skole.hr" userId="df63c021-0675-4d8c-a9d6-36d6c01b34a5" providerId="ADAL" clId="{7EBD1671-BD40-408E-B716-B7F732D0684C}" dt="2019-09-21T07:46:49.941" v="2209" actId="20577"/>
          <ac:spMkLst>
            <pc:docMk/>
            <pc:sldMk cId="2344318273" sldId="267"/>
            <ac:spMk id="2" creationId="{8075C7B0-74B9-4004-84D4-4C8D0D030B5E}"/>
          </ac:spMkLst>
        </pc:spChg>
        <pc:spChg chg="del">
          <ac:chgData name="ivan.cuzic1@skole.hr" userId="df63c021-0675-4d8c-a9d6-36d6c01b34a5" providerId="ADAL" clId="{7EBD1671-BD40-408E-B716-B7F732D0684C}" dt="2019-09-21T07:26:22.035" v="2048"/>
          <ac:spMkLst>
            <pc:docMk/>
            <pc:sldMk cId="2344318273" sldId="267"/>
            <ac:spMk id="3" creationId="{B6A8CB2A-9D43-43A4-BEC6-26C543512FE5}"/>
          </ac:spMkLst>
        </pc:spChg>
        <pc:spChg chg="add mod">
          <ac:chgData name="ivan.cuzic1@skole.hr" userId="df63c021-0675-4d8c-a9d6-36d6c01b34a5" providerId="ADAL" clId="{7EBD1671-BD40-408E-B716-B7F732D0684C}" dt="2019-09-21T07:48:22.820" v="2246" actId="20577"/>
          <ac:spMkLst>
            <pc:docMk/>
            <pc:sldMk cId="2344318273" sldId="267"/>
            <ac:spMk id="9" creationId="{255C6216-776A-4649-8855-9AF1CB200D3E}"/>
          </ac:spMkLst>
        </pc:spChg>
        <pc:picChg chg="add mod">
          <ac:chgData name="ivan.cuzic1@skole.hr" userId="df63c021-0675-4d8c-a9d6-36d6c01b34a5" providerId="ADAL" clId="{7EBD1671-BD40-408E-B716-B7F732D0684C}" dt="2019-09-21T07:43:25.614" v="2051" actId="26606"/>
          <ac:picMkLst>
            <pc:docMk/>
            <pc:sldMk cId="2344318273" sldId="267"/>
            <ac:picMk id="5" creationId="{2EEDF734-C844-4BEF-9352-529E65E518E4}"/>
          </ac:picMkLst>
        </pc:picChg>
        <pc:cxnChg chg="add">
          <ac:chgData name="ivan.cuzic1@skole.hr" userId="df63c021-0675-4d8c-a9d6-36d6c01b34a5" providerId="ADAL" clId="{7EBD1671-BD40-408E-B716-B7F732D0684C}" dt="2019-09-21T07:43:25.614" v="2051" actId="26606"/>
          <ac:cxnSpMkLst>
            <pc:docMk/>
            <pc:sldMk cId="2344318273" sldId="267"/>
            <ac:cxnSpMk id="12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7:52:09.369" v="2468" actId="255"/>
        <pc:sldMkLst>
          <pc:docMk/>
          <pc:sldMk cId="1634851259" sldId="268"/>
        </pc:sldMkLst>
        <pc:spChg chg="mod">
          <ac:chgData name="ivan.cuzic1@skole.hr" userId="df63c021-0675-4d8c-a9d6-36d6c01b34a5" providerId="ADAL" clId="{7EBD1671-BD40-408E-B716-B7F732D0684C}" dt="2019-09-21T07:49:33.791" v="2275" actId="26606"/>
          <ac:spMkLst>
            <pc:docMk/>
            <pc:sldMk cId="1634851259" sldId="268"/>
            <ac:spMk id="2" creationId="{D3DECFED-1E89-42F5-BF8E-1A4A8A42E8BD}"/>
          </ac:spMkLst>
        </pc:spChg>
        <pc:spChg chg="del">
          <ac:chgData name="ivan.cuzic1@skole.hr" userId="df63c021-0675-4d8c-a9d6-36d6c01b34a5" providerId="ADAL" clId="{7EBD1671-BD40-408E-B716-B7F732D0684C}" dt="2019-09-21T07:49:30.066" v="2272"/>
          <ac:spMkLst>
            <pc:docMk/>
            <pc:sldMk cId="1634851259" sldId="268"/>
            <ac:spMk id="3" creationId="{439550EB-B2DD-45A2-840F-4DB76802AAB3}"/>
          </ac:spMkLst>
        </pc:spChg>
        <pc:spChg chg="add mod">
          <ac:chgData name="ivan.cuzic1@skole.hr" userId="df63c021-0675-4d8c-a9d6-36d6c01b34a5" providerId="ADAL" clId="{7EBD1671-BD40-408E-B716-B7F732D0684C}" dt="2019-09-21T07:52:09.369" v="2468" actId="255"/>
          <ac:spMkLst>
            <pc:docMk/>
            <pc:sldMk cId="1634851259" sldId="268"/>
            <ac:spMk id="9" creationId="{CF4F2D07-C5E2-4802-9A23-CCEFE6A369FF}"/>
          </ac:spMkLst>
        </pc:spChg>
        <pc:picChg chg="add mod">
          <ac:chgData name="ivan.cuzic1@skole.hr" userId="df63c021-0675-4d8c-a9d6-36d6c01b34a5" providerId="ADAL" clId="{7EBD1671-BD40-408E-B716-B7F732D0684C}" dt="2019-09-21T07:49:33.791" v="2275" actId="26606"/>
          <ac:picMkLst>
            <pc:docMk/>
            <pc:sldMk cId="1634851259" sldId="268"/>
            <ac:picMk id="5" creationId="{C991B734-AF03-4F96-840E-B942D97C9F9B}"/>
          </ac:picMkLst>
        </pc:picChg>
        <pc:cxnChg chg="add">
          <ac:chgData name="ivan.cuzic1@skole.hr" userId="df63c021-0675-4d8c-a9d6-36d6c01b34a5" providerId="ADAL" clId="{7EBD1671-BD40-408E-B716-B7F732D0684C}" dt="2019-09-21T07:49:33.791" v="2275" actId="26606"/>
          <ac:cxnSpMkLst>
            <pc:docMk/>
            <pc:sldMk cId="1634851259" sldId="268"/>
            <ac:cxnSpMk id="12" creationId="{A7F400EE-A8A5-48AF-B4D6-291B52C6F0B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7:57:35.386" v="2650" actId="20577"/>
        <pc:sldMkLst>
          <pc:docMk/>
          <pc:sldMk cId="3762700642" sldId="269"/>
        </pc:sldMkLst>
        <pc:spChg chg="mod">
          <ac:chgData name="ivan.cuzic1@skole.hr" userId="df63c021-0675-4d8c-a9d6-36d6c01b34a5" providerId="ADAL" clId="{7EBD1671-BD40-408E-B716-B7F732D0684C}" dt="2019-09-21T07:56:14.182" v="2560" actId="20577"/>
          <ac:spMkLst>
            <pc:docMk/>
            <pc:sldMk cId="3762700642" sldId="269"/>
            <ac:spMk id="2" creationId="{D26AB35B-939B-4E15-ABD2-735B634CA2A5}"/>
          </ac:spMkLst>
        </pc:spChg>
        <pc:spChg chg="del">
          <ac:chgData name="ivan.cuzic1@skole.hr" userId="df63c021-0675-4d8c-a9d6-36d6c01b34a5" providerId="ADAL" clId="{7EBD1671-BD40-408E-B716-B7F732D0684C}" dt="2019-09-21T07:53:14.123" v="2471"/>
          <ac:spMkLst>
            <pc:docMk/>
            <pc:sldMk cId="3762700642" sldId="269"/>
            <ac:spMk id="3" creationId="{AA004C15-6986-470B-B9C2-4E2D4C1C6401}"/>
          </ac:spMkLst>
        </pc:spChg>
        <pc:spChg chg="add del">
          <ac:chgData name="ivan.cuzic1@skole.hr" userId="df63c021-0675-4d8c-a9d6-36d6c01b34a5" providerId="ADAL" clId="{7EBD1671-BD40-408E-B716-B7F732D0684C}" dt="2019-09-21T07:54:32.321" v="2514" actId="26606"/>
          <ac:spMkLst>
            <pc:docMk/>
            <pc:sldMk cId="3762700642" sldId="269"/>
            <ac:spMk id="9" creationId="{7E1B6C32-C549-4FCC-BB66-E39613666F61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1" creationId="{F0AABA1D-5244-4EEA-ACEF-1C8B51E49F5D}"/>
          </ac:spMkLst>
        </pc:spChg>
        <pc:spChg chg="add del">
          <ac:chgData name="ivan.cuzic1@skole.hr" userId="df63c021-0675-4d8c-a9d6-36d6c01b34a5" providerId="ADAL" clId="{7EBD1671-BD40-408E-B716-B7F732D0684C}" dt="2019-09-21T07:54:33.557" v="2516" actId="26606"/>
          <ac:spMkLst>
            <pc:docMk/>
            <pc:sldMk cId="3762700642" sldId="269"/>
            <ac:spMk id="12" creationId="{F2B38F72-8FC4-4001-8C67-FA6B86DEC767}"/>
          </ac:spMkLst>
        </pc:spChg>
        <pc:spChg chg="add del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4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7:55:01.833" v="2518"/>
          <ac:spMkLst>
            <pc:docMk/>
            <pc:sldMk cId="3762700642" sldId="269"/>
            <ac:spMk id="15" creationId="{29C32FEC-36A1-4E68-9FD9-BD10CCA15ABF}"/>
          </ac:spMkLst>
        </pc:spChg>
        <pc:spChg chg="add">
          <ac:chgData name="ivan.cuzic1@skole.hr" userId="df63c021-0675-4d8c-a9d6-36d6c01b34a5" providerId="ADAL" clId="{7EBD1671-BD40-408E-B716-B7F732D0684C}" dt="2019-09-21T07:55:08.412" v="2519" actId="26606"/>
          <ac:spMkLst>
            <pc:docMk/>
            <pc:sldMk cId="3762700642" sldId="269"/>
            <ac:spMk id="19" creationId="{823AC064-BC96-4F32-8AE1-B2FD38754823}"/>
          </ac:spMkLst>
        </pc:spChg>
        <pc:picChg chg="add mo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5" creationId="{AE355DA6-261B-4B01-A43A-0905754F0C86}"/>
          </ac:picMkLst>
        </pc:picChg>
        <pc:picChg chg="add mod ord">
          <ac:chgData name="ivan.cuzic1@skole.hr" userId="df63c021-0675-4d8c-a9d6-36d6c01b34a5" providerId="ADAL" clId="{7EBD1671-BD40-408E-B716-B7F732D0684C}" dt="2019-09-21T07:55:08.412" v="2519" actId="26606"/>
          <ac:picMkLst>
            <pc:docMk/>
            <pc:sldMk cId="3762700642" sldId="269"/>
            <ac:picMk id="7" creationId="{465E7A82-0B16-4B1C-BD1A-FF916A2938A8}"/>
          </ac:picMkLst>
        </pc:pic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1" creationId="{7E7C77BC-7138-40B1-A15B-20F57A494629}"/>
          </ac:cxnSpMkLst>
        </pc:cxnChg>
        <pc:cxnChg chg="add">
          <ac:chgData name="ivan.cuzic1@skole.hr" userId="df63c021-0675-4d8c-a9d6-36d6c01b34a5" providerId="ADAL" clId="{7EBD1671-BD40-408E-B716-B7F732D0684C}" dt="2019-09-21T07:55:08.412" v="2519" actId="26606"/>
          <ac:cxnSpMkLst>
            <pc:docMk/>
            <pc:sldMk cId="3762700642" sldId="269"/>
            <ac:cxnSpMk id="23" creationId="{DB146403-F3D6-484B-B2ED-97F9565D0370}"/>
          </ac:cxnSpMkLst>
        </pc:cxnChg>
      </pc:sldChg>
      <pc:sldChg chg="addSp delSp modSp add mod setBg setClrOvrMap modNotesTx">
        <pc:chgData name="ivan.cuzic1@skole.hr" userId="df63c021-0675-4d8c-a9d6-36d6c01b34a5" providerId="ADAL" clId="{7EBD1671-BD40-408E-B716-B7F732D0684C}" dt="2019-09-21T08:02:22.467" v="2742" actId="20577"/>
        <pc:sldMkLst>
          <pc:docMk/>
          <pc:sldMk cId="3487775491" sldId="270"/>
        </pc:sldMkLst>
        <pc:spChg chg="mod or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" creationId="{FEBBD3F7-9B2C-4E7F-8D82-95B33529D9BB}"/>
          </ac:spMkLst>
        </pc:spChg>
        <pc:spChg chg="del">
          <ac:chgData name="ivan.cuzic1@skole.hr" userId="df63c021-0675-4d8c-a9d6-36d6c01b34a5" providerId="ADAL" clId="{7EBD1671-BD40-408E-B716-B7F732D0684C}" dt="2019-09-21T08:00:15.543" v="2658"/>
          <ac:spMkLst>
            <pc:docMk/>
            <pc:sldMk cId="3487775491" sldId="270"/>
            <ac:spMk id="3" creationId="{7BE380C8-327B-4C64-986C-13DFD65A5E0C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9" creationId="{E6CCC593-9832-4689-8840-06309C62F70C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10" creationId="{37C89E4B-3C9F-44B9-8B86-D9E3D112D8EC}"/>
          </ac:spMkLst>
        </pc:spChg>
        <pc:spChg chg="add del">
          <ac:chgData name="ivan.cuzic1@skole.hr" userId="df63c021-0675-4d8c-a9d6-36d6c01b34a5" providerId="ADAL" clId="{7EBD1671-BD40-408E-B716-B7F732D0684C}" dt="2019-09-21T08:01:36.707" v="2737" actId="26606"/>
          <ac:spMkLst>
            <pc:docMk/>
            <pc:sldMk cId="3487775491" sldId="270"/>
            <ac:spMk id="16" creationId="{823AC064-BC96-4F32-8AE1-B2FD38754823}"/>
          </ac:spMkLst>
        </pc:spChg>
        <pc:spChg chg="add del">
          <ac:chgData name="ivan.cuzic1@skole.hr" userId="df63c021-0675-4d8c-a9d6-36d6c01b34a5" providerId="ADAL" clId="{7EBD1671-BD40-408E-B716-B7F732D0684C}" dt="2019-09-21T08:01:45.731" v="2739" actId="26606"/>
          <ac:spMkLst>
            <pc:docMk/>
            <pc:sldMk cId="3487775491" sldId="270"/>
            <ac:spMk id="19" creationId="{867D4867-5BA7-4462-B2F6-A23F4A622AA7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1" creationId="{3BAF1561-20C4-41FD-A35F-BF2B9E727F3E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2" creationId="{839DC788-B140-4F3E-A91E-CB3E70ED940A}"/>
          </ac:spMkLst>
        </pc:spChg>
        <pc:spChg chg="add del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4" creationId="{0E33C092-C72E-4032-82A1-E280F9E28412}"/>
          </ac:spMkLst>
        </pc:spChg>
        <pc:spChg chg="add">
          <ac:chgData name="ivan.cuzic1@skole.hr" userId="df63c021-0675-4d8c-a9d6-36d6c01b34a5" providerId="ADAL" clId="{7EBD1671-BD40-408E-B716-B7F732D0684C}" dt="2019-09-21T08:02:07.284" v="2741" actId="26606"/>
          <ac:spMkLst>
            <pc:docMk/>
            <pc:sldMk cId="3487775491" sldId="270"/>
            <ac:spMk id="29" creationId="{823AC064-BC96-4F32-8AE1-B2FD38754823}"/>
          </ac:spMkLst>
        </pc:spChg>
        <pc:picChg chg="add mod ord">
          <ac:chgData name="ivan.cuzic1@skole.hr" userId="df63c021-0675-4d8c-a9d6-36d6c01b34a5" providerId="ADAL" clId="{7EBD1671-BD40-408E-B716-B7F732D0684C}" dt="2019-09-21T08:02:07.284" v="2741" actId="26606"/>
          <ac:picMkLst>
            <pc:docMk/>
            <pc:sldMk cId="3487775491" sldId="270"/>
            <ac:picMk id="5" creationId="{0E7DD5CA-4BC8-4D88-86AC-AD70571CC73F}"/>
          </ac:picMkLst>
        </pc:pic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2" creationId="{AA2EAA10-076F-46BD-8F0F-B9A2FB77A85C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14" creationId="{D891E407-403B-4764-86C9-33A56D3BCAA3}"/>
          </ac:cxnSpMkLst>
        </pc:cxnChg>
        <pc:cxnChg chg="add del">
          <ac:chgData name="ivan.cuzic1@skole.hr" userId="df63c021-0675-4d8c-a9d6-36d6c01b34a5" providerId="ADAL" clId="{7EBD1671-BD40-408E-B716-B7F732D0684C}" dt="2019-09-21T08:01:36.707" v="2737" actId="26606"/>
          <ac:cxnSpMkLst>
            <pc:docMk/>
            <pc:sldMk cId="3487775491" sldId="270"/>
            <ac:cxnSpMk id="17" creationId="{7E7C77BC-7138-40B1-A15B-20F57A494629}"/>
          </ac:cxnSpMkLst>
        </pc:cxnChg>
        <pc:cxnChg chg="add del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23" creationId="{FC18D930-0EEE-448F-ABF1-2AA3C83DA552}"/>
          </ac:cxnSpMkLst>
        </pc:cxnChg>
        <pc:cxnChg chg="add">
          <ac:chgData name="ivan.cuzic1@skole.hr" userId="df63c021-0675-4d8c-a9d6-36d6c01b34a5" providerId="ADAL" clId="{7EBD1671-BD40-408E-B716-B7F732D0684C}" dt="2019-09-21T08:02:07.284" v="2741" actId="26606"/>
          <ac:cxnSpMkLst>
            <pc:docMk/>
            <pc:sldMk cId="3487775491" sldId="270"/>
            <ac:cxnSpMk id="31" creationId="{7E7C77BC-7138-40B1-A15B-20F57A494629}"/>
          </ac:cxnSpMkLst>
        </pc:cxnChg>
      </pc:sldChg>
      <pc:sldChg chg="addSp modSp add mod setBg modNotesTx">
        <pc:chgData name="ivan.cuzic1@skole.hr" userId="df63c021-0675-4d8c-a9d6-36d6c01b34a5" providerId="ADAL" clId="{7EBD1671-BD40-408E-B716-B7F732D0684C}" dt="2019-09-21T08:15:57.667" v="3295" actId="20577"/>
        <pc:sldMkLst>
          <pc:docMk/>
          <pc:sldMk cId="352603437" sldId="271"/>
        </pc:sldMkLst>
        <pc:spChg chg="mod">
          <ac:chgData name="ivan.cuzic1@skole.hr" userId="df63c021-0675-4d8c-a9d6-36d6c01b34a5" providerId="ADAL" clId="{7EBD1671-BD40-408E-B716-B7F732D0684C}" dt="2019-09-21T08:05:37.101" v="2918" actId="26606"/>
          <ac:spMkLst>
            <pc:docMk/>
            <pc:sldMk cId="352603437" sldId="271"/>
            <ac:spMk id="2" creationId="{A8D838E3-2CEC-46D4-9CE0-5A0BFA968C3B}"/>
          </ac:spMkLst>
        </pc:spChg>
        <pc:spChg chg="mod ord">
          <ac:chgData name="ivan.cuzic1@skole.hr" userId="df63c021-0675-4d8c-a9d6-36d6c01b34a5" providerId="ADAL" clId="{7EBD1671-BD40-408E-B716-B7F732D0684C}" dt="2019-09-21T08:15:57.667" v="3295" actId="20577"/>
          <ac:spMkLst>
            <pc:docMk/>
            <pc:sldMk cId="352603437" sldId="271"/>
            <ac:spMk id="3" creationId="{39122012-D224-4E8F-AC47-4B7A94E77527}"/>
          </ac:spMkLst>
        </pc:spChg>
        <pc:picChg chg="add mod">
          <ac:chgData name="ivan.cuzic1@skole.hr" userId="df63c021-0675-4d8c-a9d6-36d6c01b34a5" providerId="ADAL" clId="{7EBD1671-BD40-408E-B716-B7F732D0684C}" dt="2019-09-21T08:05:37.101" v="2918" actId="26606"/>
          <ac:picMkLst>
            <pc:docMk/>
            <pc:sldMk cId="352603437" sldId="271"/>
            <ac:picMk id="5" creationId="{DCCE0D24-5789-4C89-AC70-7AC9F6512565}"/>
          </ac:picMkLst>
        </pc:picChg>
        <pc:cxnChg chg="add">
          <ac:chgData name="ivan.cuzic1@skole.hr" userId="df63c021-0675-4d8c-a9d6-36d6c01b34a5" providerId="ADAL" clId="{7EBD1671-BD40-408E-B716-B7F732D0684C}" dt="2019-09-21T08:05:37.101" v="2918" actId="26606"/>
          <ac:cxnSpMkLst>
            <pc:docMk/>
            <pc:sldMk cId="352603437" sldId="271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7:33.828" v="3733" actId="20577"/>
        <pc:sldMkLst>
          <pc:docMk/>
          <pc:sldMk cId="554099997" sldId="272"/>
        </pc:sldMkLst>
        <pc:spChg chg="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2" creationId="{DFAE1295-D4D6-4530-81B3-156F71086524}"/>
          </ac:spMkLst>
        </pc:spChg>
        <pc:spChg chg="del mo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3" creationId="{0400F979-FEB2-4E15-96B6-C4996045F254}"/>
          </ac:spMkLst>
        </pc:spChg>
        <pc:spChg chg="add">
          <ac:chgData name="ivan.cuzic1@skole.hr" userId="df63c021-0675-4d8c-a9d6-36d6c01b34a5" providerId="ADAL" clId="{7EBD1671-BD40-408E-B716-B7F732D0684C}" dt="2019-09-21T08:16:18.567" v="3296" actId="26606"/>
          <ac:spMkLst>
            <pc:docMk/>
            <pc:sldMk cId="554099997" sldId="272"/>
            <ac:spMk id="10" creationId="{42285737-90EE-47DC-AC80-8AE156B11969}"/>
          </ac:spMkLst>
        </pc:spChg>
        <pc:grpChg chg="add">
          <ac:chgData name="ivan.cuzic1@skole.hr" userId="df63c021-0675-4d8c-a9d6-36d6c01b34a5" providerId="ADAL" clId="{7EBD1671-BD40-408E-B716-B7F732D0684C}" dt="2019-09-21T08:16:18.567" v="3296" actId="26606"/>
          <ac:grpSpMkLst>
            <pc:docMk/>
            <pc:sldMk cId="554099997" sldId="272"/>
            <ac:grpSpMk id="12" creationId="{B57BDC17-F1B3-455F-BBF1-680AA1F25C06}"/>
          </ac:grpSpMkLst>
        </pc:grpChg>
        <pc:graphicFrameChg chg="add mod">
          <ac:chgData name="ivan.cuzic1@skole.hr" userId="df63c021-0675-4d8c-a9d6-36d6c01b34a5" providerId="ADAL" clId="{7EBD1671-BD40-408E-B716-B7F732D0684C}" dt="2019-09-21T09:17:33.828" v="3733" actId="20577"/>
          <ac:graphicFrameMkLst>
            <pc:docMk/>
            <pc:sldMk cId="554099997" sldId="272"/>
            <ac:graphicFrameMk id="5" creationId="{56277307-08AA-489C-B413-A60B3E74D510}"/>
          </ac:graphicFrameMkLst>
        </pc:graphicFrameChg>
      </pc:sldChg>
      <pc:sldChg chg="addSp delSp modSp add mod setBg setClrOvrMap">
        <pc:chgData name="ivan.cuzic1@skole.hr" userId="df63c021-0675-4d8c-a9d6-36d6c01b34a5" providerId="ADAL" clId="{7EBD1671-BD40-408E-B716-B7F732D0684C}" dt="2019-09-21T08:21:28.631" v="3422" actId="1076"/>
        <pc:sldMkLst>
          <pc:docMk/>
          <pc:sldMk cId="3707613413" sldId="273"/>
        </pc:sldMkLst>
        <pc:spChg chg="mod ord">
          <ac:chgData name="ivan.cuzic1@skole.hr" userId="df63c021-0675-4d8c-a9d6-36d6c01b34a5" providerId="ADAL" clId="{7EBD1671-BD40-408E-B716-B7F732D0684C}" dt="2019-09-21T08:21:14.719" v="3419" actId="14100"/>
          <ac:spMkLst>
            <pc:docMk/>
            <pc:sldMk cId="3707613413" sldId="273"/>
            <ac:spMk id="2" creationId="{B3EF6289-AB77-4689-AB56-AC2629CED3FC}"/>
          </ac:spMkLst>
        </pc:spChg>
        <pc:spChg chg="del">
          <ac:chgData name="ivan.cuzic1@skole.hr" userId="df63c021-0675-4d8c-a9d6-36d6c01b34a5" providerId="ADAL" clId="{7EBD1671-BD40-408E-B716-B7F732D0684C}" dt="2019-09-21T08:19:10.188" v="3325"/>
          <ac:spMkLst>
            <pc:docMk/>
            <pc:sldMk cId="3707613413" sldId="273"/>
            <ac:spMk id="3" creationId="{729D5D01-B1BB-44A0-AC18-90192AAC6C30}"/>
          </ac:spMkLst>
        </pc:spChg>
        <pc:spChg chg="add mod">
          <ac:chgData name="ivan.cuzic1@skole.hr" userId="df63c021-0675-4d8c-a9d6-36d6c01b34a5" providerId="ADAL" clId="{7EBD1671-BD40-408E-B716-B7F732D0684C}" dt="2019-09-21T08:21:28.631" v="3422" actId="1076"/>
          <ac:spMkLst>
            <pc:docMk/>
            <pc:sldMk cId="3707613413" sldId="273"/>
            <ac:spMk id="9" creationId="{46EAB3B3-7213-41A3-8D74-B4E153F1E51E}"/>
          </ac:spMkLst>
        </pc:spChg>
        <pc:spChg chg="add del">
          <ac:chgData name="ivan.cuzic1@skole.hr" userId="df63c021-0675-4d8c-a9d6-36d6c01b34a5" providerId="ADAL" clId="{7EBD1671-BD40-408E-B716-B7F732D0684C}" dt="2019-09-21T08:20:56.028" v="3415" actId="26606"/>
          <ac:spMkLst>
            <pc:docMk/>
            <pc:sldMk cId="3707613413" sldId="273"/>
            <ac:spMk id="17" creationId="{87CC2527-562A-4F69-B487-4371E5B243E7}"/>
          </ac:spMkLst>
        </pc:spChg>
        <pc:spChg chg="add">
          <ac:chgData name="ivan.cuzic1@skole.hr" userId="df63c021-0675-4d8c-a9d6-36d6c01b34a5" providerId="ADAL" clId="{7EBD1671-BD40-408E-B716-B7F732D0684C}" dt="2019-09-21T08:20:56.060" v="3416" actId="26606"/>
          <ac:spMkLst>
            <pc:docMk/>
            <pc:sldMk cId="3707613413" sldId="273"/>
            <ac:spMk id="21" creationId="{1DB7C82F-AB7E-4F0C-B829-FA1B9C415180}"/>
          </ac:spMkLst>
        </pc:spChg>
        <pc:picChg chg="add mod ord">
          <ac:chgData name="ivan.cuzic1@skole.hr" userId="df63c021-0675-4d8c-a9d6-36d6c01b34a5" providerId="ADAL" clId="{7EBD1671-BD40-408E-B716-B7F732D0684C}" dt="2019-09-21T08:20:56.060" v="3416" actId="26606"/>
          <ac:picMkLst>
            <pc:docMk/>
            <pc:sldMk cId="3707613413" sldId="273"/>
            <ac:picMk id="5" creationId="{E253A3B1-A335-4632-91FA-D668D2EF7F01}"/>
          </ac:picMkLst>
        </pc:picChg>
        <pc:cxnChg chg="add del">
          <ac:chgData name="ivan.cuzic1@skole.hr" userId="df63c021-0675-4d8c-a9d6-36d6c01b34a5" providerId="ADAL" clId="{7EBD1671-BD40-408E-B716-B7F732D0684C}" dt="2019-09-21T08:20:56.060" v="3416" actId="26606"/>
          <ac:cxnSpMkLst>
            <pc:docMk/>
            <pc:sldMk cId="3707613413" sldId="273"/>
            <ac:cxnSpMk id="12" creationId="{A7F400EE-A8A5-48AF-B4D6-291B52C6F0B0}"/>
          </ac:cxnSpMkLst>
        </pc:cxnChg>
        <pc:cxnChg chg="add del">
          <ac:chgData name="ivan.cuzic1@skole.hr" userId="df63c021-0675-4d8c-a9d6-36d6c01b34a5" providerId="ADAL" clId="{7EBD1671-BD40-408E-B716-B7F732D0684C}" dt="2019-09-21T08:20:56.028" v="3415" actId="26606"/>
          <ac:cxnSpMkLst>
            <pc:docMk/>
            <pc:sldMk cId="3707613413" sldId="273"/>
            <ac:cxnSpMk id="19" creationId="{BCDAEC91-5BCE-4B55-9CC0-43EF94CB734B}"/>
          </ac:cxnSpMkLst>
        </pc:cxnChg>
      </pc:sldChg>
      <pc:sldChg chg="addSp delSp modSp add mod setBg">
        <pc:chgData name="ivan.cuzic1@skole.hr" userId="df63c021-0675-4d8c-a9d6-36d6c01b34a5" providerId="ADAL" clId="{7EBD1671-BD40-408E-B716-B7F732D0684C}" dt="2019-09-21T09:19:40.689" v="3742" actId="26606"/>
        <pc:sldMkLst>
          <pc:docMk/>
          <pc:sldMk cId="2770388944" sldId="274"/>
        </pc:sldMkLst>
        <pc:spChg chg="mo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" creationId="{8CE1DA0E-BFCC-4CB4-B068-F47784894656}"/>
          </ac:spMkLst>
        </pc:spChg>
        <pc:spChg chg="del mod">
          <ac:chgData name="ivan.cuzic1@skole.hr" userId="df63c021-0675-4d8c-a9d6-36d6c01b34a5" providerId="ADAL" clId="{7EBD1671-BD40-408E-B716-B7F732D0684C}" dt="2019-09-21T08:22:45.363" v="3484" actId="26606"/>
          <ac:spMkLst>
            <pc:docMk/>
            <pc:sldMk cId="2770388944" sldId="274"/>
            <ac:spMk id="3" creationId="{420CBA83-82D9-47D4-BE33-1DBF08F2FCFD}"/>
          </ac:spMkLst>
        </pc:spChg>
        <pc:spChg chg="add del">
          <ac:chgData name="ivan.cuzic1@skole.hr" userId="df63c021-0675-4d8c-a9d6-36d6c01b34a5" providerId="ADAL" clId="{7EBD1671-BD40-408E-B716-B7F732D0684C}" dt="2019-09-21T08:24:57.805" v="3546" actId="26606"/>
          <ac:spMkLst>
            <pc:docMk/>
            <pc:sldMk cId="2770388944" sldId="274"/>
            <ac:spMk id="10" creationId="{42285737-90EE-47DC-AC80-8AE156B11969}"/>
          </ac:spMkLst>
        </pc:spChg>
        <pc:spChg chg="add del">
          <ac:chgData name="ivan.cuzic1@skole.hr" userId="df63c021-0675-4d8c-a9d6-36d6c01b34a5" providerId="ADAL" clId="{7EBD1671-BD40-408E-B716-B7F732D0684C}" dt="2019-09-21T09:18:47.971" v="3734" actId="26606"/>
          <ac:spMkLst>
            <pc:docMk/>
            <pc:sldMk cId="2770388944" sldId="274"/>
            <ac:spMk id="23" creationId="{42A5316D-ED2F-4F89-B4B4-8D9240B1A34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28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0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5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40.689" v="3742" actId="26606"/>
          <ac:spMkLst>
            <pc:docMk/>
            <pc:sldMk cId="2770388944" sldId="274"/>
            <ac:spMk id="37" creationId="{8F1F5A56-E82B-4FD5-9025-B72896FFBB6D}"/>
          </ac:spMkLst>
        </pc:spChg>
        <pc:grpChg chg="add del">
          <ac:chgData name="ivan.cuzic1@skole.hr" userId="df63c021-0675-4d8c-a9d6-36d6c01b34a5" providerId="ADAL" clId="{7EBD1671-BD40-408E-B716-B7F732D0684C}" dt="2019-09-21T08:24:57.805" v="3546" actId="26606"/>
          <ac:grpSpMkLst>
            <pc:docMk/>
            <pc:sldMk cId="2770388944" sldId="274"/>
            <ac:grpSpMk id="1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7EBD1671-BD40-408E-B716-B7F732D0684C}" dt="2019-09-21T09:19:40.689" v="3742" actId="26606"/>
          <ac:graphicFrameMkLst>
            <pc:docMk/>
            <pc:sldMk cId="2770388944" sldId="274"/>
            <ac:graphicFrameMk id="5" creationId="{0192B631-BC57-43F4-A547-0E2513C794E0}"/>
          </ac:graphicFrameMkLst>
        </pc:graphicFrameChg>
      </pc:sldChg>
      <pc:sldChg chg="addSp delSp modSp add mod setBg">
        <pc:chgData name="ivan.cuzic1@skole.hr" userId="df63c021-0675-4d8c-a9d6-36d6c01b34a5" providerId="ADAL" clId="{7EBD1671-BD40-408E-B716-B7F732D0684C}" dt="2019-09-21T09:19:24.800" v="3741" actId="26606"/>
        <pc:sldMkLst>
          <pc:docMk/>
          <pc:sldMk cId="250883893" sldId="275"/>
        </pc:sldMkLst>
        <pc:spChg chg="mo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" creationId="{0FA5D7AB-C709-4283-84D4-F5437A6C7BC9}"/>
          </ac:spMkLst>
        </pc:spChg>
        <pc:spChg chg="del mod">
          <ac:chgData name="ivan.cuzic1@skole.hr" userId="df63c021-0675-4d8c-a9d6-36d6c01b34a5" providerId="ADAL" clId="{7EBD1671-BD40-408E-B716-B7F732D0684C}" dt="2019-09-21T08:29:08.372" v="3673" actId="26606"/>
          <ac:spMkLst>
            <pc:docMk/>
            <pc:sldMk cId="250883893" sldId="275"/>
            <ac:spMk id="3" creationId="{49819479-66C3-435E-AB52-6DBF25015A0E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0" creationId="{BE95D989-81FA-4BAD-9AD5-E46CEDA91B36}"/>
          </ac:spMkLst>
        </pc:spChg>
        <pc:spChg chg="add del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12" creationId="{156189E5-8A3E-4CFD-B71B-CCD0F8495E56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7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11.998" v="3736" actId="26606"/>
          <ac:spMkLst>
            <pc:docMk/>
            <pc:sldMk cId="250883893" sldId="275"/>
            <ac:spMk id="19" creationId="{65C9B8F0-FF66-4C15-BD05-E86B87331846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1" creationId="{DB66F6E8-4D4A-4907-940A-774703A2D0FE}"/>
          </ac:spMkLst>
        </pc:spChg>
        <pc:spChg chg="add del">
          <ac:chgData name="ivan.cuzic1@skole.hr" userId="df63c021-0675-4d8c-a9d6-36d6c01b34a5" providerId="ADAL" clId="{7EBD1671-BD40-408E-B716-B7F732D0684C}" dt="2019-09-21T09:19:20.063" v="3738" actId="26606"/>
          <ac:spMkLst>
            <pc:docMk/>
            <pc:sldMk cId="250883893" sldId="275"/>
            <ac:spMk id="22" creationId="{8F1F5A56-E82B-4FD5-9025-B72896FFBB6D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4" creationId="{E4505C23-674B-4195-81D6-0C127FEAE3F8}"/>
          </ac:spMkLst>
        </pc:spChg>
        <pc:spChg chg="add del">
          <ac:chgData name="ivan.cuzic1@skole.hr" userId="df63c021-0675-4d8c-a9d6-36d6c01b34a5" providerId="ADAL" clId="{7EBD1671-BD40-408E-B716-B7F732D0684C}" dt="2019-09-21T09:19:24.647" v="3740" actId="26606"/>
          <ac:spMkLst>
            <pc:docMk/>
            <pc:sldMk cId="250883893" sldId="275"/>
            <ac:spMk id="25" creationId="{65C9B8F0-FF66-4C15-BD05-E86B87331846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7" creationId="{DB66F6E8-4D4A-4907-940A-774703A2D0FE}"/>
          </ac:spMkLst>
        </pc:spChg>
        <pc:spChg chg="add">
          <ac:chgData name="ivan.cuzic1@skole.hr" userId="df63c021-0675-4d8c-a9d6-36d6c01b34a5" providerId="ADAL" clId="{7EBD1671-BD40-408E-B716-B7F732D0684C}" dt="2019-09-21T09:19:24.800" v="3741" actId="26606"/>
          <ac:spMkLst>
            <pc:docMk/>
            <pc:sldMk cId="250883893" sldId="275"/>
            <ac:spMk id="28" creationId="{8F1F5A56-E82B-4FD5-9025-B72896FFBB6D}"/>
          </ac:spMkLst>
        </pc:spChg>
        <pc:graphicFrameChg chg="add mod modGraphic">
          <ac:chgData name="ivan.cuzic1@skole.hr" userId="df63c021-0675-4d8c-a9d6-36d6c01b34a5" providerId="ADAL" clId="{7EBD1671-BD40-408E-B716-B7F732D0684C}" dt="2019-09-21T09:19:24.800" v="3741" actId="26606"/>
          <ac:graphicFrameMkLst>
            <pc:docMk/>
            <pc:sldMk cId="250883893" sldId="275"/>
            <ac:graphicFrameMk id="5" creationId="{6144BF9F-AC3F-4576-B87C-653C660D020E}"/>
          </ac:graphicFrameMkLst>
        </pc:graphicFrameChg>
      </pc:sldChg>
    </pc:docChg>
  </pc:docChgLst>
  <pc:docChgLst>
    <pc:chgData name="IVAN ĆUŽIĆ" userId="df63c021-0675-4d8c-a9d6-36d6c01b34a5" providerId="ADAL" clId="{C1599836-AC79-488E-8B8C-FB01D280028A}"/>
    <pc:docChg chg="modSld">
      <pc:chgData name="IVAN ĆUŽIĆ" userId="df63c021-0675-4d8c-a9d6-36d6c01b34a5" providerId="ADAL" clId="{C1599836-AC79-488E-8B8C-FB01D280028A}" dt="2019-07-30T12:14:20.175" v="68" actId="20577"/>
      <pc:docMkLst>
        <pc:docMk/>
      </pc:docMkLst>
      <pc:sldChg chg="modSp">
        <pc:chgData name="IVAN ĆUŽIĆ" userId="df63c021-0675-4d8c-a9d6-36d6c01b34a5" providerId="ADAL" clId="{C1599836-AC79-488E-8B8C-FB01D280028A}" dt="2019-07-30T12:13:28.693" v="30"/>
        <pc:sldMkLst>
          <pc:docMk/>
          <pc:sldMk cId="2959175408" sldId="256"/>
        </pc:sldMkLst>
        <pc:spChg chg="mod">
          <ac:chgData name="IVAN ĆUŽIĆ" userId="df63c021-0675-4d8c-a9d6-36d6c01b34a5" providerId="ADAL" clId="{C1599836-AC79-488E-8B8C-FB01D280028A}" dt="2019-07-30T12:13:28.693" v="30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 ĆUŽIĆ" userId="df63c021-0675-4d8c-a9d6-36d6c01b34a5" providerId="ADAL" clId="{C1599836-AC79-488E-8B8C-FB01D280028A}" dt="2019-07-30T12:13:16.693" v="29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modSp">
        <pc:chgData name="IVAN ĆUŽIĆ" userId="df63c021-0675-4d8c-a9d6-36d6c01b34a5" providerId="ADAL" clId="{C1599836-AC79-488E-8B8C-FB01D280028A}" dt="2019-07-30T12:14:20.175" v="68" actId="20577"/>
        <pc:sldMkLst>
          <pc:docMk/>
          <pc:sldMk cId="1607255219" sldId="258"/>
        </pc:sldMkLst>
        <pc:spChg chg="mod">
          <ac:chgData name="IVAN ĆUŽIĆ" userId="df63c021-0675-4d8c-a9d6-36d6c01b34a5" providerId="ADAL" clId="{C1599836-AC79-488E-8B8C-FB01D280028A}" dt="2019-07-30T12:14:20.175" v="68" actId="20577"/>
          <ac:spMkLst>
            <pc:docMk/>
            <pc:sldMk cId="1607255219" sldId="258"/>
            <ac:spMk id="2" creationId="{F3F636A5-6EFD-4123-9739-7FE41F4C6BC1}"/>
          </ac:spMkLst>
        </pc:spChg>
      </pc:sldChg>
    </pc:docChg>
  </pc:docChgLst>
  <pc:docChgLst>
    <pc:chgData name="ivan.cuzic1@skole.hr" userId="df63c021-0675-4d8c-a9d6-36d6c01b34a5" providerId="ADAL" clId="{2F6D33CE-22CC-4796-ACE0-76102D590377}"/>
    <pc:docChg chg="undo custSel mod addSld delSld modSld">
      <pc:chgData name="ivan.cuzic1@skole.hr" userId="df63c021-0675-4d8c-a9d6-36d6c01b34a5" providerId="ADAL" clId="{2F6D33CE-22CC-4796-ACE0-76102D590377}" dt="2019-09-03T05:18:43.500" v="584" actId="20577"/>
      <pc:docMkLst>
        <pc:docMk/>
      </pc:docMkLst>
      <pc:sldChg chg="modSp">
        <pc:chgData name="ivan.cuzic1@skole.hr" userId="df63c021-0675-4d8c-a9d6-36d6c01b34a5" providerId="ADAL" clId="{2F6D33CE-22CC-4796-ACE0-76102D590377}" dt="2019-09-03T05:18:43.500" v="584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2F6D33CE-22CC-4796-ACE0-76102D590377}" dt="2019-09-03T05:18:43.500" v="584" actId="20577"/>
          <ac:spMkLst>
            <pc:docMk/>
            <pc:sldMk cId="2959175408" sldId="256"/>
            <ac:spMk id="2" creationId="{00000000-0000-0000-0000-000000000000}"/>
          </ac:spMkLst>
        </pc:spChg>
        <pc:spChg chg="mod">
          <ac:chgData name="ivan.cuzic1@skole.hr" userId="df63c021-0675-4d8c-a9d6-36d6c01b34a5" providerId="ADAL" clId="{2F6D33CE-22CC-4796-ACE0-76102D590377}" dt="2019-09-02T05:25:02.951" v="50" actId="20577"/>
          <ac:spMkLst>
            <pc:docMk/>
            <pc:sldMk cId="2959175408" sldId="256"/>
            <ac:spMk id="3" creationId="{00000000-0000-0000-0000-000000000000}"/>
          </ac:spMkLst>
        </pc:spChg>
      </pc:sldChg>
      <pc:sldChg chg="del">
        <pc:chgData name="ivan.cuzic1@skole.hr" userId="df63c021-0675-4d8c-a9d6-36d6c01b34a5" providerId="ADAL" clId="{2F6D33CE-22CC-4796-ACE0-76102D590377}" dt="2019-09-02T05:25:47.918" v="56" actId="2696"/>
        <pc:sldMkLst>
          <pc:docMk/>
          <pc:sldMk cId="1894146278" sldId="257"/>
        </pc:sldMkLst>
      </pc:sldChg>
      <pc:sldChg chg="modSp add del">
        <pc:chgData name="ivan.cuzic1@skole.hr" userId="df63c021-0675-4d8c-a9d6-36d6c01b34a5" providerId="ADAL" clId="{2F6D33CE-22CC-4796-ACE0-76102D590377}" dt="2019-09-02T20:57:38.339" v="546" actId="2696"/>
        <pc:sldMkLst>
          <pc:docMk/>
          <pc:sldMk cId="3652013537" sldId="257"/>
        </pc:sldMkLst>
        <pc:spChg chg="mod">
          <ac:chgData name="ivan.cuzic1@skole.hr" userId="df63c021-0675-4d8c-a9d6-36d6c01b34a5" providerId="ADAL" clId="{2F6D33CE-22CC-4796-ACE0-76102D590377}" dt="2019-09-02T05:33:33.039" v="58" actId="27636"/>
          <ac:spMkLst>
            <pc:docMk/>
            <pc:sldMk cId="3652013537" sldId="257"/>
            <ac:spMk id="2" creationId="{D2C3AA9C-92C9-4DAE-A30A-1AF753E32E69}"/>
          </ac:spMkLst>
        </pc:spChg>
        <pc:spChg chg="mod">
          <ac:chgData name="ivan.cuzic1@skole.hr" userId="df63c021-0675-4d8c-a9d6-36d6c01b34a5" providerId="ADAL" clId="{2F6D33CE-22CC-4796-ACE0-76102D590377}" dt="2019-09-02T05:36:04.565" v="60"/>
          <ac:spMkLst>
            <pc:docMk/>
            <pc:sldMk cId="3652013537" sldId="257"/>
            <ac:spMk id="3" creationId="{BB7771C9-9949-4F81-A787-F8C25DB3B72B}"/>
          </ac:spMkLst>
        </pc:spChg>
      </pc:sldChg>
      <pc:sldChg chg="addSp delSp modSp add del mod setBg">
        <pc:chgData name="ivan.cuzic1@skole.hr" userId="df63c021-0675-4d8c-a9d6-36d6c01b34a5" providerId="ADAL" clId="{2F6D33CE-22CC-4796-ACE0-76102D590377}" dt="2019-09-02T20:57:41.182" v="547" actId="2696"/>
        <pc:sldMkLst>
          <pc:docMk/>
          <pc:sldMk cId="546000762" sldId="258"/>
        </pc:sldMkLst>
        <pc:spChg chg="mod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2" creationId="{003DA830-E59D-4392-8BD3-3D4C16E37A52}"/>
          </ac:spMkLst>
        </pc:spChg>
        <pc:spChg chg="del mod">
          <ac:chgData name="ivan.cuzic1@skole.hr" userId="df63c021-0675-4d8c-a9d6-36d6c01b34a5" providerId="ADAL" clId="{2F6D33CE-22CC-4796-ACE0-76102D590377}" dt="2019-09-02T05:46:00.499" v="91" actId="26606"/>
          <ac:spMkLst>
            <pc:docMk/>
            <pc:sldMk cId="546000762" sldId="258"/>
            <ac:spMk id="3" creationId="{6A87278F-31B4-4660-A574-B191A692153A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0" creationId="{DB66F6E8-4D4A-4907-940A-774703A2D0FE}"/>
          </ac:spMkLst>
        </pc:spChg>
        <pc:spChg chg="add del">
          <ac:chgData name="ivan.cuzic1@skole.hr" userId="df63c021-0675-4d8c-a9d6-36d6c01b34a5" providerId="ADAL" clId="{2F6D33CE-22CC-4796-ACE0-76102D590377}" dt="2019-09-02T05:48:09.417" v="96" actId="26606"/>
          <ac:spMkLst>
            <pc:docMk/>
            <pc:sldMk cId="546000762" sldId="258"/>
            <ac:spMk id="12" creationId="{8F1F5A56-E82B-4FD5-9025-B72896FFBB6D}"/>
          </ac:spMkLst>
        </pc:spChg>
        <pc:spChg chg="add del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17" creationId="{42285737-90EE-47DC-AC80-8AE156B11969}"/>
          </ac:spMkLst>
        </pc:spChg>
        <pc:spChg chg="add">
          <ac:chgData name="ivan.cuzic1@skole.hr" userId="df63c021-0675-4d8c-a9d6-36d6c01b34a5" providerId="ADAL" clId="{2F6D33CE-22CC-4796-ACE0-76102D590377}" dt="2019-09-02T05:49:03.290" v="99" actId="26606"/>
          <ac:spMkLst>
            <pc:docMk/>
            <pc:sldMk cId="546000762" sldId="258"/>
            <ac:spMk id="30" creationId="{42285737-90EE-47DC-AC80-8AE156B11969}"/>
          </ac:spMkLst>
        </pc:spChg>
        <pc:grpChg chg="add del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19" creationId="{B57BDC17-F1B3-455F-BBF1-680AA1F25C06}"/>
          </ac:grpSpMkLst>
        </pc:grpChg>
        <pc:grpChg chg="add">
          <ac:chgData name="ivan.cuzic1@skole.hr" userId="df63c021-0675-4d8c-a9d6-36d6c01b34a5" providerId="ADAL" clId="{2F6D33CE-22CC-4796-ACE0-76102D590377}" dt="2019-09-02T05:49:03.290" v="99" actId="26606"/>
          <ac:grpSpMkLst>
            <pc:docMk/>
            <pc:sldMk cId="546000762" sldId="258"/>
            <ac:grpSpMk id="32" creationId="{B57BDC17-F1B3-455F-BBF1-680AA1F25C06}"/>
          </ac:grpSpMkLst>
        </pc:grpChg>
        <pc:graphicFrameChg chg="add mod modGraphic">
          <ac:chgData name="ivan.cuzic1@skole.hr" userId="df63c021-0675-4d8c-a9d6-36d6c01b34a5" providerId="ADAL" clId="{2F6D33CE-22CC-4796-ACE0-76102D590377}" dt="2019-09-02T05:49:03.290" v="99" actId="26606"/>
          <ac:graphicFrameMkLst>
            <pc:docMk/>
            <pc:sldMk cId="546000762" sldId="258"/>
            <ac:graphicFrameMk id="5" creationId="{1858A55C-292B-44C6-80BD-9CFA66FD4A06}"/>
          </ac:graphicFrameMkLst>
        </pc:graphicFrameChg>
      </pc:sldChg>
      <pc:sldChg chg="del">
        <pc:chgData name="ivan.cuzic1@skole.hr" userId="df63c021-0675-4d8c-a9d6-36d6c01b34a5" providerId="ADAL" clId="{2F6D33CE-22CC-4796-ACE0-76102D590377}" dt="2019-09-02T05:25:29.419" v="51" actId="2696"/>
        <pc:sldMkLst>
          <pc:docMk/>
          <pc:sldMk cId="1607255219" sldId="258"/>
        </pc:sldMkLst>
      </pc:sldChg>
      <pc:sldChg chg="del">
        <pc:chgData name="ivan.cuzic1@skole.hr" userId="df63c021-0675-4d8c-a9d6-36d6c01b34a5" providerId="ADAL" clId="{2F6D33CE-22CC-4796-ACE0-76102D590377}" dt="2019-09-02T05:25:36.559" v="52" actId="2696"/>
        <pc:sldMkLst>
          <pc:docMk/>
          <pc:sldMk cId="1069998747" sldId="259"/>
        </pc:sldMkLst>
      </pc:sldChg>
      <pc:sldChg chg="modSp add del">
        <pc:chgData name="ivan.cuzic1@skole.hr" userId="df63c021-0675-4d8c-a9d6-36d6c01b34a5" providerId="ADAL" clId="{2F6D33CE-22CC-4796-ACE0-76102D590377}" dt="2019-09-02T20:57:42.198" v="548" actId="2696"/>
        <pc:sldMkLst>
          <pc:docMk/>
          <pc:sldMk cId="4010999386" sldId="259"/>
        </pc:sldMkLst>
        <pc:spChg chg="mod">
          <ac:chgData name="ivan.cuzic1@skole.hr" userId="df63c021-0675-4d8c-a9d6-36d6c01b34a5" providerId="ADAL" clId="{2F6D33CE-22CC-4796-ACE0-76102D590377}" dt="2019-09-02T05:51:32.925" v="121" actId="20577"/>
          <ac:spMkLst>
            <pc:docMk/>
            <pc:sldMk cId="4010999386" sldId="259"/>
            <ac:spMk id="2" creationId="{7C8CB695-9616-4B96-AD82-8932D5874E54}"/>
          </ac:spMkLst>
        </pc:spChg>
        <pc:spChg chg="mod">
          <ac:chgData name="ivan.cuzic1@skole.hr" userId="df63c021-0675-4d8c-a9d6-36d6c01b34a5" providerId="ADAL" clId="{2F6D33CE-22CC-4796-ACE0-76102D590377}" dt="2019-09-02T05:51:38.597" v="122" actId="20577"/>
          <ac:spMkLst>
            <pc:docMk/>
            <pc:sldMk cId="4010999386" sldId="259"/>
            <ac:spMk id="3" creationId="{D33D65A8-54EC-4E4C-BF2C-DB95DADAFE87}"/>
          </ac:spMkLst>
        </pc:spChg>
      </pc:sldChg>
      <pc:sldChg chg="del">
        <pc:chgData name="ivan.cuzic1@skole.hr" userId="df63c021-0675-4d8c-a9d6-36d6c01b34a5" providerId="ADAL" clId="{2F6D33CE-22CC-4796-ACE0-76102D590377}" dt="2019-09-02T05:25:39.637" v="53" actId="2696"/>
        <pc:sldMkLst>
          <pc:docMk/>
          <pc:sldMk cId="1839049092" sldId="260"/>
        </pc:sldMkLst>
      </pc:sldChg>
      <pc:sldChg chg="addSp modSp add del mod setBg modNotesTx">
        <pc:chgData name="ivan.cuzic1@skole.hr" userId="df63c021-0675-4d8c-a9d6-36d6c01b34a5" providerId="ADAL" clId="{2F6D33CE-22CC-4796-ACE0-76102D590377}" dt="2019-09-02T20:57:43.029" v="549" actId="2696"/>
        <pc:sldMkLst>
          <pc:docMk/>
          <pc:sldMk cId="2638048561" sldId="260"/>
        </pc:sldMkLst>
        <pc:spChg chg="mod">
          <ac:chgData name="ivan.cuzic1@skole.hr" userId="df63c021-0675-4d8c-a9d6-36d6c01b34a5" providerId="ADAL" clId="{2F6D33CE-22CC-4796-ACE0-76102D590377}" dt="2019-09-02T05:54:44.809" v="171" actId="120"/>
          <ac:spMkLst>
            <pc:docMk/>
            <pc:sldMk cId="2638048561" sldId="260"/>
            <ac:spMk id="2" creationId="{F4EC5C94-441C-4056-820F-1EABFD7FBE52}"/>
          </ac:spMkLst>
        </pc:spChg>
        <pc:spChg chg="mod">
          <ac:chgData name="ivan.cuzic1@skole.hr" userId="df63c021-0675-4d8c-a9d6-36d6c01b34a5" providerId="ADAL" clId="{2F6D33CE-22CC-4796-ACE0-76102D590377}" dt="2019-09-02T05:52:20.033" v="127" actId="26606"/>
          <ac:spMkLst>
            <pc:docMk/>
            <pc:sldMk cId="2638048561" sldId="260"/>
            <ac:spMk id="3" creationId="{A4FC865E-BBC0-473A-870F-B074F62DABD8}"/>
          </ac:spMkLst>
        </pc:spChg>
        <pc:picChg chg="add mod">
          <ac:chgData name="ivan.cuzic1@skole.hr" userId="df63c021-0675-4d8c-a9d6-36d6c01b34a5" providerId="ADAL" clId="{2F6D33CE-22CC-4796-ACE0-76102D590377}" dt="2019-09-02T05:54:41.466" v="170" actId="1076"/>
          <ac:picMkLst>
            <pc:docMk/>
            <pc:sldMk cId="2638048561" sldId="260"/>
            <ac:picMk id="4" creationId="{98424042-89D5-4041-A37D-7B3D1444D8CC}"/>
          </ac:picMkLst>
        </pc:picChg>
      </pc:sldChg>
      <pc:sldChg chg="addSp delSp modSp add del mod setBg modNotesTx">
        <pc:chgData name="ivan.cuzic1@skole.hr" userId="df63c021-0675-4d8c-a9d6-36d6c01b34a5" providerId="ADAL" clId="{2F6D33CE-22CC-4796-ACE0-76102D590377}" dt="2019-09-02T20:57:44.058" v="550" actId="2696"/>
        <pc:sldMkLst>
          <pc:docMk/>
          <pc:sldMk cId="984259707" sldId="261"/>
        </pc:sldMkLst>
        <pc:spChg chg="mod">
          <ac:chgData name="ivan.cuzic1@skole.hr" userId="df63c021-0675-4d8c-a9d6-36d6c01b34a5" providerId="ADAL" clId="{2F6D33CE-22CC-4796-ACE0-76102D590377}" dt="2019-09-02T05:57:53.959" v="209" actId="20577"/>
          <ac:spMkLst>
            <pc:docMk/>
            <pc:sldMk cId="984259707" sldId="261"/>
            <ac:spMk id="2" creationId="{73163BAD-C2F6-4DBF-A956-23D325E30E50}"/>
          </ac:spMkLst>
        </pc:spChg>
        <pc:spChg chg="del">
          <ac:chgData name="ivan.cuzic1@skole.hr" userId="df63c021-0675-4d8c-a9d6-36d6c01b34a5" providerId="ADAL" clId="{2F6D33CE-22CC-4796-ACE0-76102D590377}" dt="2019-09-02T05:56:07.885" v="190"/>
          <ac:spMkLst>
            <pc:docMk/>
            <pc:sldMk cId="984259707" sldId="261"/>
            <ac:spMk id="3" creationId="{309B3C7F-E62B-46E6-B989-9A874D1C6839}"/>
          </ac:spMkLst>
        </pc:spChg>
        <pc:spChg chg="add">
          <ac:chgData name="ivan.cuzic1@skole.hr" userId="df63c021-0675-4d8c-a9d6-36d6c01b34a5" providerId="ADAL" clId="{2F6D33CE-22CC-4796-ACE0-76102D590377}" dt="2019-09-02T05:57:17.460" v="198" actId="26606"/>
          <ac:spMkLst>
            <pc:docMk/>
            <pc:sldMk cId="984259707" sldId="261"/>
            <ac:spMk id="12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5:57:33.241" v="199" actId="1076"/>
          <ac:picMkLst>
            <pc:docMk/>
            <pc:sldMk cId="984259707" sldId="261"/>
            <ac:picMk id="5" creationId="{A9042CC7-ABFA-4066-BFF2-65FD7F2CA018}"/>
          </ac:picMkLst>
        </pc:picChg>
        <pc:picChg chg="add mod">
          <ac:chgData name="ivan.cuzic1@skole.hr" userId="df63c021-0675-4d8c-a9d6-36d6c01b34a5" providerId="ADAL" clId="{2F6D33CE-22CC-4796-ACE0-76102D590377}" dt="2019-09-02T05:57:36.116" v="200" actId="1076"/>
          <ac:picMkLst>
            <pc:docMk/>
            <pc:sldMk cId="984259707" sldId="261"/>
            <ac:picMk id="7" creationId="{4C868993-E7D6-4F97-AD13-304EDAE2DDFE}"/>
          </ac:picMkLst>
        </pc:pic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4" creationId="{7E7C77BC-7138-40B1-A15B-20F57A494629}"/>
          </ac:cxnSpMkLst>
        </pc:cxnChg>
        <pc:cxnChg chg="add">
          <ac:chgData name="ivan.cuzic1@skole.hr" userId="df63c021-0675-4d8c-a9d6-36d6c01b34a5" providerId="ADAL" clId="{2F6D33CE-22CC-4796-ACE0-76102D590377}" dt="2019-09-02T05:57:17.460" v="198" actId="26606"/>
          <ac:cxnSpMkLst>
            <pc:docMk/>
            <pc:sldMk cId="984259707" sldId="261"/>
            <ac:cxnSpMk id="16" creationId="{DB146403-F3D6-484B-B2ED-97F9565D0370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5.246" v="55" actId="2696"/>
        <pc:sldMkLst>
          <pc:docMk/>
          <pc:sldMk cId="2167778024" sldId="261"/>
        </pc:sldMkLst>
      </pc:sldChg>
      <pc:sldChg chg="addSp modSp add del mod setBg">
        <pc:chgData name="ivan.cuzic1@skole.hr" userId="df63c021-0675-4d8c-a9d6-36d6c01b34a5" providerId="ADAL" clId="{2F6D33CE-22CC-4796-ACE0-76102D590377}" dt="2019-09-02T20:57:44.872" v="551" actId="2696"/>
        <pc:sldMkLst>
          <pc:docMk/>
          <pc:sldMk cId="2938167609" sldId="262"/>
        </pc:sldMkLst>
        <pc:spChg chg="mod">
          <ac:chgData name="ivan.cuzic1@skole.hr" userId="df63c021-0675-4d8c-a9d6-36d6c01b34a5" providerId="ADAL" clId="{2F6D33CE-22CC-4796-ACE0-76102D590377}" dt="2019-09-02T05:59:55.986" v="291" actId="122"/>
          <ac:spMkLst>
            <pc:docMk/>
            <pc:sldMk cId="2938167609" sldId="262"/>
            <ac:spMk id="2" creationId="{8BD0D2C7-57CD-4294-BB66-6C6E8BB4E21D}"/>
          </ac:spMkLst>
        </pc:spChg>
        <pc:spChg chg="mod">
          <ac:chgData name="ivan.cuzic1@skole.hr" userId="df63c021-0675-4d8c-a9d6-36d6c01b34a5" providerId="ADAL" clId="{2F6D33CE-22CC-4796-ACE0-76102D590377}" dt="2019-09-02T05:59:49.174" v="290" actId="255"/>
          <ac:spMkLst>
            <pc:docMk/>
            <pc:sldMk cId="2938167609" sldId="262"/>
            <ac:spMk id="3" creationId="{B0BC1343-1F76-4BA0-A8B9-4D641CC3162C}"/>
          </ac:spMkLst>
        </pc:spChg>
        <pc:spChg chg="add">
          <ac:chgData name="ivan.cuzic1@skole.hr" userId="df63c021-0675-4d8c-a9d6-36d6c01b34a5" providerId="ADAL" clId="{2F6D33CE-22CC-4796-ACE0-76102D590377}" dt="2019-09-02T05:59:41.424" v="289" actId="26606"/>
          <ac:spMkLst>
            <pc:docMk/>
            <pc:sldMk cId="2938167609" sldId="262"/>
            <ac:spMk id="8" creationId="{8D70B121-56F4-4848-B38B-182089D909FA}"/>
          </ac:spMkLst>
        </pc:spChg>
        <pc:cxnChg chg="add">
          <ac:chgData name="ivan.cuzic1@skole.hr" userId="df63c021-0675-4d8c-a9d6-36d6c01b34a5" providerId="ADAL" clId="{2F6D33CE-22CC-4796-ACE0-76102D590377}" dt="2019-09-02T05:59:41.424" v="289" actId="26606"/>
          <ac:cxnSpMkLst>
            <pc:docMk/>
            <pc:sldMk cId="2938167609" sldId="262"/>
            <ac:cxnSpMk id="10" creationId="{2D72A2C9-F3CA-4216-8BAD-FA4C970C3C4E}"/>
          </ac:cxnSpMkLst>
        </pc:cxnChg>
      </pc:sldChg>
      <pc:sldChg chg="del">
        <pc:chgData name="ivan.cuzic1@skole.hr" userId="df63c021-0675-4d8c-a9d6-36d6c01b34a5" providerId="ADAL" clId="{2F6D33CE-22CC-4796-ACE0-76102D590377}" dt="2019-09-02T05:25:42.668" v="54" actId="2696"/>
        <pc:sldMkLst>
          <pc:docMk/>
          <pc:sldMk cId="2944461177" sldId="262"/>
        </pc:sldMkLst>
      </pc:sldChg>
      <pc:sldChg chg="addSp delSp modSp add del mod setBg modAnim">
        <pc:chgData name="ivan.cuzic1@skole.hr" userId="df63c021-0675-4d8c-a9d6-36d6c01b34a5" providerId="ADAL" clId="{2F6D33CE-22CC-4796-ACE0-76102D590377}" dt="2019-09-02T20:57:45.661" v="552" actId="2696"/>
        <pc:sldMkLst>
          <pc:docMk/>
          <pc:sldMk cId="2097989489" sldId="263"/>
        </pc:sldMkLst>
        <pc:spChg chg="mo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2" creationId="{B592F428-5821-4D93-A02D-3119415FBA5D}"/>
          </ac:spMkLst>
        </pc:spChg>
        <pc:spChg chg="mod">
          <ac:chgData name="ivan.cuzic1@skole.hr" userId="df63c021-0675-4d8c-a9d6-36d6c01b34a5" providerId="ADAL" clId="{2F6D33CE-22CC-4796-ACE0-76102D590377}" dt="2019-09-02T06:12:17.196" v="312" actId="14100"/>
          <ac:spMkLst>
            <pc:docMk/>
            <pc:sldMk cId="2097989489" sldId="263"/>
            <ac:spMk id="3" creationId="{E89B8A33-387A-4DDB-BA37-8FE7AE406361}"/>
          </ac:spMkLst>
        </pc:spChg>
        <pc:spChg chg="add">
          <ac:chgData name="ivan.cuzic1@skole.hr" userId="df63c021-0675-4d8c-a9d6-36d6c01b34a5" providerId="ADAL" clId="{2F6D33CE-22CC-4796-ACE0-76102D590377}" dt="2019-09-02T06:11:44.479" v="304" actId="26606"/>
          <ac:spMkLst>
            <pc:docMk/>
            <pc:sldMk cId="2097989489" sldId="263"/>
            <ac:spMk id="11" creationId="{81AEB8A9-B768-4E30-BA55-D919E6687343}"/>
          </ac:spMkLst>
        </pc:spChg>
        <pc:picChg chg="add del mod">
          <ac:chgData name="ivan.cuzic1@skole.hr" userId="df63c021-0675-4d8c-a9d6-36d6c01b34a5" providerId="ADAL" clId="{2F6D33CE-22CC-4796-ACE0-76102D590377}" dt="2019-09-02T06:10:27.482" v="298"/>
          <ac:picMkLst>
            <pc:docMk/>
            <pc:sldMk cId="2097989489" sldId="263"/>
            <ac:picMk id="5" creationId="{2C5D58B7-8AF1-4186-8E16-5701DBC8F239}"/>
          </ac:picMkLst>
        </pc:picChg>
        <pc:picChg chg="add mod">
          <ac:chgData name="ivan.cuzic1@skole.hr" userId="df63c021-0675-4d8c-a9d6-36d6c01b34a5" providerId="ADAL" clId="{2F6D33CE-22CC-4796-ACE0-76102D590377}" dt="2019-09-02T06:11:44.479" v="304" actId="26606"/>
          <ac:picMkLst>
            <pc:docMk/>
            <pc:sldMk cId="2097989489" sldId="263"/>
            <ac:picMk id="6" creationId="{D7922BD4-FFA7-4F36-9502-BFB907D24251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6.516" v="553" actId="2696"/>
        <pc:sldMkLst>
          <pc:docMk/>
          <pc:sldMk cId="1508591980" sldId="264"/>
        </pc:sldMkLst>
        <pc:spChg chg="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2" creationId="{1624DB7E-680C-4DA0-BFCB-A5D81645057F}"/>
          </ac:spMkLst>
        </pc:spChg>
        <pc:spChg chg="del">
          <ac:chgData name="ivan.cuzic1@skole.hr" userId="df63c021-0675-4d8c-a9d6-36d6c01b34a5" providerId="ADAL" clId="{2F6D33CE-22CC-4796-ACE0-76102D590377}" dt="2019-09-02T06:12:59.445" v="315"/>
          <ac:spMkLst>
            <pc:docMk/>
            <pc:sldMk cId="1508591980" sldId="264"/>
            <ac:spMk id="3" creationId="{009F28F9-8A22-4135-B98B-CD1E47FAA412}"/>
          </ac:spMkLst>
        </pc:spChg>
        <pc:spChg chg="add del mo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5" creationId="{2107EC0E-0D73-4619-815E-EC3B96A4944A}"/>
          </ac:spMkLst>
        </pc:spChg>
        <pc:spChg chg="add">
          <ac:chgData name="ivan.cuzic1@skole.hr" userId="df63c021-0675-4d8c-a9d6-36d6c01b34a5" providerId="ADAL" clId="{2F6D33CE-22CC-4796-ACE0-76102D590377}" dt="2019-09-02T06:14:27.207" v="327" actId="26606"/>
          <ac:spMkLst>
            <pc:docMk/>
            <pc:sldMk cId="1508591980" sldId="264"/>
            <ac:spMk id="12" creationId="{46C2E80F-49A6-4372-B103-219D417A55ED}"/>
          </ac:spMkLst>
        </pc:spChg>
        <pc:graphicFrameChg chg="add">
          <ac:chgData name="ivan.cuzic1@skole.hr" userId="df63c021-0675-4d8c-a9d6-36d6c01b34a5" providerId="ADAL" clId="{2F6D33CE-22CC-4796-ACE0-76102D590377}" dt="2019-09-02T06:14:27.207" v="327" actId="26606"/>
          <ac:graphicFrameMkLst>
            <pc:docMk/>
            <pc:sldMk cId="1508591980" sldId="264"/>
            <ac:graphicFrameMk id="7" creationId="{9323E72D-A538-4026-B76F-A11023222DC4}"/>
          </ac:graphicFrameMkLst>
        </pc:graphicFrameChg>
        <pc:picChg chg="add del">
          <ac:chgData name="ivan.cuzic1@skole.hr" userId="df63c021-0675-4d8c-a9d6-36d6c01b34a5" providerId="ADAL" clId="{2F6D33CE-22CC-4796-ACE0-76102D590377}" dt="2019-09-02T06:13:23.538" v="316" actId="478"/>
          <ac:picMkLst>
            <pc:docMk/>
            <pc:sldMk cId="1508591980" sldId="264"/>
            <ac:picMk id="4" creationId="{2DBE749E-A4B0-466B-A892-F013B58F3CEC}"/>
          </ac:picMkLst>
        </pc:picChg>
        <pc:picChg chg="add del">
          <ac:chgData name="ivan.cuzic1@skole.hr" userId="df63c021-0675-4d8c-a9d6-36d6c01b34a5" providerId="ADAL" clId="{2F6D33CE-22CC-4796-ACE0-76102D590377}" dt="2019-09-02T06:13:31.475" v="318"/>
          <ac:picMkLst>
            <pc:docMk/>
            <pc:sldMk cId="1508591980" sldId="264"/>
            <ac:picMk id="6" creationId="{02A26E51-38C2-4A78-83F5-5B3E46C0A7E9}"/>
          </ac:picMkLst>
        </pc:picChg>
      </pc:sldChg>
      <pc:sldChg chg="addSp delSp modSp add del mod setBg modAnim">
        <pc:chgData name="ivan.cuzic1@skole.hr" userId="df63c021-0675-4d8c-a9d6-36d6c01b34a5" providerId="ADAL" clId="{2F6D33CE-22CC-4796-ACE0-76102D590377}" dt="2019-09-02T20:57:47.344" v="554" actId="2696"/>
        <pc:sldMkLst>
          <pc:docMk/>
          <pc:sldMk cId="1042441614" sldId="265"/>
        </pc:sldMkLst>
        <pc:spChg chg="mo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2" creationId="{31E82974-2358-4FEB-A637-E478E47B2DA4}"/>
          </ac:spMkLst>
        </pc:spChg>
        <pc:spChg chg="add del">
          <ac:chgData name="ivan.cuzic1@skole.hr" userId="df63c021-0675-4d8c-a9d6-36d6c01b34a5" providerId="ADAL" clId="{2F6D33CE-22CC-4796-ACE0-76102D590377}" dt="2019-09-02T06:17:22.248" v="332"/>
          <ac:spMkLst>
            <pc:docMk/>
            <pc:sldMk cId="1042441614" sldId="265"/>
            <ac:spMk id="3" creationId="{16E1B1B0-0864-48EE-A8EE-1388913AA8FA}"/>
          </ac:spMkLst>
        </pc:spChg>
        <pc:spChg chg="add del">
          <ac:chgData name="ivan.cuzic1@skole.hr" userId="df63c021-0675-4d8c-a9d6-36d6c01b34a5" providerId="ADAL" clId="{2F6D33CE-22CC-4796-ACE0-76102D590377}" dt="2019-09-02T06:17:08.671" v="331"/>
          <ac:spMkLst>
            <pc:docMk/>
            <pc:sldMk cId="1042441614" sldId="265"/>
            <ac:spMk id="4" creationId="{BC00754F-D3ED-435B-B1AB-CA681A31335A}"/>
          </ac:spMkLst>
        </pc:spChg>
        <pc:spChg chg="add del">
          <ac:chgData name="ivan.cuzic1@skole.hr" userId="df63c021-0675-4d8c-a9d6-36d6c01b34a5" providerId="ADAL" clId="{2F6D33CE-22CC-4796-ACE0-76102D590377}" dt="2019-09-02T06:17:49.669" v="337" actId="26606"/>
          <ac:spMkLst>
            <pc:docMk/>
            <pc:sldMk cId="1042441614" sldId="265"/>
            <ac:spMk id="10" creationId="{A4AC5506-6312-4701-8D3C-40187889A947}"/>
          </ac:spMkLst>
        </pc:spChg>
        <pc:spChg chg="add">
          <ac:chgData name="ivan.cuzic1@skole.hr" userId="df63c021-0675-4d8c-a9d6-36d6c01b34a5" providerId="ADAL" clId="{2F6D33CE-22CC-4796-ACE0-76102D590377}" dt="2019-09-02T06:17:49.701" v="338" actId="26606"/>
          <ac:spMkLst>
            <pc:docMk/>
            <pc:sldMk cId="1042441614" sldId="265"/>
            <ac:spMk id="13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17:59.091" v="339" actId="27614"/>
          <ac:picMkLst>
            <pc:docMk/>
            <pc:sldMk cId="1042441614" sldId="265"/>
            <ac:picMk id="5" creationId="{372D6B3C-C247-466B-9085-C5771B798328}"/>
          </ac:picMkLst>
        </pc:picChg>
        <pc:cxnChg chg="add">
          <ac:chgData name="ivan.cuzic1@skole.hr" userId="df63c021-0675-4d8c-a9d6-36d6c01b34a5" providerId="ADAL" clId="{2F6D33CE-22CC-4796-ACE0-76102D590377}" dt="2019-09-02T06:17:49.701" v="338" actId="26606"/>
          <ac:cxnSpMkLst>
            <pc:docMk/>
            <pc:sldMk cId="1042441614" sldId="265"/>
            <ac:cxnSpMk id="12" creationId="{7E7C77BC-7138-40B1-A15B-20F57A494629}"/>
          </ac:cxnSpMkLst>
        </pc:cxnChg>
      </pc:sldChg>
      <pc:sldChg chg="addSp modSp add del mod setBg">
        <pc:chgData name="ivan.cuzic1@skole.hr" userId="df63c021-0675-4d8c-a9d6-36d6c01b34a5" providerId="ADAL" clId="{2F6D33CE-22CC-4796-ACE0-76102D590377}" dt="2019-09-02T20:57:48.135" v="555" actId="2696"/>
        <pc:sldMkLst>
          <pc:docMk/>
          <pc:sldMk cId="1357550256" sldId="266"/>
        </pc:sldMkLst>
        <pc:spChg chg="mod">
          <ac:chgData name="ivan.cuzic1@skole.hr" userId="df63c021-0675-4d8c-a9d6-36d6c01b34a5" providerId="ADAL" clId="{2F6D33CE-22CC-4796-ACE0-76102D590377}" dt="2019-09-02T06:22:31.066" v="358" actId="255"/>
          <ac:spMkLst>
            <pc:docMk/>
            <pc:sldMk cId="1357550256" sldId="266"/>
            <ac:spMk id="2" creationId="{12696991-43A9-45D6-AE1E-780D0F59CDF0}"/>
          </ac:spMkLst>
        </pc:spChg>
        <pc:spChg chg="mod">
          <ac:chgData name="ivan.cuzic1@skole.hr" userId="df63c021-0675-4d8c-a9d6-36d6c01b34a5" providerId="ADAL" clId="{2F6D33CE-22CC-4796-ACE0-76102D590377}" dt="2019-09-02T06:22:25.770" v="357" actId="255"/>
          <ac:spMkLst>
            <pc:docMk/>
            <pc:sldMk cId="1357550256" sldId="266"/>
            <ac:spMk id="3" creationId="{D2396F21-DE54-4977-9EF7-6D551F25865E}"/>
          </ac:spMkLst>
        </pc:spChg>
        <pc:spChg chg="add">
          <ac:chgData name="ivan.cuzic1@skole.hr" userId="df63c021-0675-4d8c-a9d6-36d6c01b34a5" providerId="ADAL" clId="{2F6D33CE-22CC-4796-ACE0-76102D590377}" dt="2019-09-02T06:22:02.630" v="344" actId="26606"/>
          <ac:spMkLst>
            <pc:docMk/>
            <pc:sldMk cId="1357550256" sldId="266"/>
            <ac:spMk id="9" creationId="{3CD9DF72-87A3-404E-A828-84CBF11A8303}"/>
          </ac:spMkLst>
        </pc:spChg>
        <pc:picChg chg="add mod ord">
          <ac:chgData name="ivan.cuzic1@skole.hr" userId="df63c021-0675-4d8c-a9d6-36d6c01b34a5" providerId="ADAL" clId="{2F6D33CE-22CC-4796-ACE0-76102D590377}" dt="2019-09-02T06:22:02.630" v="344" actId="26606"/>
          <ac:picMkLst>
            <pc:docMk/>
            <pc:sldMk cId="1357550256" sldId="266"/>
            <ac:picMk id="4" creationId="{7D1A124A-1C2D-4903-894F-B6F9F656C961}"/>
          </ac:picMkLst>
        </pc:picChg>
        <pc:cxnChg chg="add">
          <ac:chgData name="ivan.cuzic1@skole.hr" userId="df63c021-0675-4d8c-a9d6-36d6c01b34a5" providerId="ADAL" clId="{2F6D33CE-22CC-4796-ACE0-76102D590377}" dt="2019-09-02T06:22:02.630" v="344" actId="26606"/>
          <ac:cxnSpMkLst>
            <pc:docMk/>
            <pc:sldMk cId="1357550256" sldId="266"/>
            <ac:cxnSpMk id="11" creationId="{20E3A342-4D61-4E3F-AF90-1AB42AEB96CC}"/>
          </ac:cxnSpMkLst>
        </pc:cxnChg>
      </pc:sldChg>
      <pc:sldChg chg="addSp delSp modSp add del mod setBg setClrOvrMap">
        <pc:chgData name="ivan.cuzic1@skole.hr" userId="df63c021-0675-4d8c-a9d6-36d6c01b34a5" providerId="ADAL" clId="{2F6D33CE-22CC-4796-ACE0-76102D590377}" dt="2019-09-02T20:57:49.031" v="556" actId="2696"/>
        <pc:sldMkLst>
          <pc:docMk/>
          <pc:sldMk cId="1615535888" sldId="267"/>
        </pc:sldMkLst>
        <pc:spChg chg="mo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2" creationId="{B2940164-361C-4BC2-A46E-7C0A3735C046}"/>
          </ac:spMkLst>
        </pc:spChg>
        <pc:spChg chg="del mod or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3" creationId="{08D351C5-3FB5-40BA-8B99-BDCFFD35632B}"/>
          </ac:spMkLst>
        </pc:spChg>
        <pc:spChg chg="add">
          <ac:chgData name="ivan.cuzic1@skole.hr" userId="df63c021-0675-4d8c-a9d6-36d6c01b34a5" providerId="ADAL" clId="{2F6D33CE-22CC-4796-ACE0-76102D590377}" dt="2019-09-02T06:26:17.214" v="394" actId="26606"/>
          <ac:spMkLst>
            <pc:docMk/>
            <pc:sldMk cId="1615535888" sldId="267"/>
            <ac:spMk id="8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0" creationId="{56C20283-73E0-40EC-8AD8-057F581F64C2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2" creationId="{3FCC729B-E528-40C3-82D3-BA4375575E87}"/>
          </ac:spMkLst>
        </pc:spChg>
        <pc:spChg chg="add del">
          <ac:chgData name="ivan.cuzic1@skole.hr" userId="df63c021-0675-4d8c-a9d6-36d6c01b34a5" providerId="ADAL" clId="{2F6D33CE-22CC-4796-ACE0-76102D590377}" dt="2019-09-02T06:25:08.639" v="389" actId="26606"/>
          <ac:spMkLst>
            <pc:docMk/>
            <pc:sldMk cId="1615535888" sldId="267"/>
            <ac:spMk id="14" creationId="{58F1FB8D-1842-4A04-998D-6CF047AB2790}"/>
          </ac:spMkLst>
        </pc:spChg>
        <pc:graphicFrameChg chg="add">
          <ac:chgData name="ivan.cuzic1@skole.hr" userId="df63c021-0675-4d8c-a9d6-36d6c01b34a5" providerId="ADAL" clId="{2F6D33CE-22CC-4796-ACE0-76102D590377}" dt="2019-09-02T06:26:17.214" v="394" actId="26606"/>
          <ac:graphicFrameMkLst>
            <pc:docMk/>
            <pc:sldMk cId="1615535888" sldId="267"/>
            <ac:graphicFrameMk id="7" creationId="{E6756975-8B51-4629-AA6E-677412098E4F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25:39.747" v="392" actId="1076"/>
          <ac:picMkLst>
            <pc:docMk/>
            <pc:sldMk cId="1615535888" sldId="267"/>
            <ac:picMk id="5" creationId="{37D63304-678B-45FD-AFE6-06D857EECB78}"/>
          </ac:picMkLst>
        </pc:picChg>
        <pc:cxnChg chg="add del">
          <ac:chgData name="ivan.cuzic1@skole.hr" userId="df63c021-0675-4d8c-a9d6-36d6c01b34a5" providerId="ADAL" clId="{2F6D33CE-22CC-4796-ACE0-76102D590377}" dt="2019-09-02T06:25:35.060" v="391" actId="26606"/>
          <ac:cxnSpMkLst>
            <pc:docMk/>
            <pc:sldMk cId="1615535888" sldId="267"/>
            <ac:cxnSpMk id="16" creationId="{A7F400EE-A8A5-48AF-B4D6-291B52C6F0B0}"/>
          </ac:cxnSpMkLst>
        </pc:cxnChg>
      </pc:sldChg>
      <pc:sldChg chg="addSp delSp modSp add del mod setBg modAnim">
        <pc:chgData name="ivan.cuzic1@skole.hr" userId="df63c021-0675-4d8c-a9d6-36d6c01b34a5" providerId="ADAL" clId="{2F6D33CE-22CC-4796-ACE0-76102D590377}" dt="2019-09-02T20:57:50.106" v="557" actId="2696"/>
        <pc:sldMkLst>
          <pc:docMk/>
          <pc:sldMk cId="837904477" sldId="268"/>
        </pc:sldMkLst>
        <pc:spChg chg="mo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2" creationId="{7FDF60BA-DB12-4E44-A75C-F12CAF15EA49}"/>
          </ac:spMkLst>
        </pc:spChg>
        <pc:spChg chg="del">
          <ac:chgData name="ivan.cuzic1@skole.hr" userId="df63c021-0675-4d8c-a9d6-36d6c01b34a5" providerId="ADAL" clId="{2F6D33CE-22CC-4796-ACE0-76102D590377}" dt="2019-09-02T06:26:42.510" v="397"/>
          <ac:spMkLst>
            <pc:docMk/>
            <pc:sldMk cId="837904477" sldId="268"/>
            <ac:spMk id="3" creationId="{E5AB01D1-8869-47C6-A07F-F382BE39D60D}"/>
          </ac:spMkLst>
        </pc:spChg>
        <pc:spChg chg="add">
          <ac:chgData name="ivan.cuzic1@skole.hr" userId="df63c021-0675-4d8c-a9d6-36d6c01b34a5" providerId="ADAL" clId="{2F6D33CE-22CC-4796-ACE0-76102D590377}" dt="2019-09-02T06:27:00.150" v="417" actId="26606"/>
          <ac:spMkLst>
            <pc:docMk/>
            <pc:sldMk cId="837904477" sldId="268"/>
            <ac:spMk id="9" creationId="{823AC064-BC96-4F32-8AE1-B2FD38754823}"/>
          </ac:spMkLst>
        </pc:spChg>
        <pc:picChg chg="add mod">
          <ac:chgData name="ivan.cuzic1@skole.hr" userId="df63c021-0675-4d8c-a9d6-36d6c01b34a5" providerId="ADAL" clId="{2F6D33CE-22CC-4796-ACE0-76102D590377}" dt="2019-09-02T06:27:00.150" v="417" actId="26606"/>
          <ac:picMkLst>
            <pc:docMk/>
            <pc:sldMk cId="837904477" sldId="268"/>
            <ac:picMk id="4" creationId="{B11ADB98-39F2-41CE-B6F2-6528CD6BC951}"/>
          </ac:picMkLst>
        </pc:picChg>
        <pc:cxnChg chg="add">
          <ac:chgData name="ivan.cuzic1@skole.hr" userId="df63c021-0675-4d8c-a9d6-36d6c01b34a5" providerId="ADAL" clId="{2F6D33CE-22CC-4796-ACE0-76102D590377}" dt="2019-09-02T06:27:00.150" v="417" actId="26606"/>
          <ac:cxnSpMkLst>
            <pc:docMk/>
            <pc:sldMk cId="837904477" sldId="268"/>
            <ac:cxnSpMk id="11" creationId="{7E7C77BC-7138-40B1-A15B-20F57A494629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20:57:51.338" v="558" actId="2696"/>
        <pc:sldMkLst>
          <pc:docMk/>
          <pc:sldMk cId="3636063287" sldId="269"/>
        </pc:sldMkLst>
        <pc:spChg chg="mod">
          <ac:chgData name="ivan.cuzic1@skole.hr" userId="df63c021-0675-4d8c-a9d6-36d6c01b34a5" providerId="ADAL" clId="{2F6D33CE-22CC-4796-ACE0-76102D590377}" dt="2019-09-02T06:38:02.943" v="483" actId="1076"/>
          <ac:spMkLst>
            <pc:docMk/>
            <pc:sldMk cId="3636063287" sldId="269"/>
            <ac:spMk id="2" creationId="{BDE2FA61-CD13-4554-A6DB-B98A6618B4B1}"/>
          </ac:spMkLst>
        </pc:spChg>
        <pc:spChg chg="add del mod">
          <ac:chgData name="ivan.cuzic1@skole.hr" userId="df63c021-0675-4d8c-a9d6-36d6c01b34a5" providerId="ADAL" clId="{2F6D33CE-22CC-4796-ACE0-76102D590377}" dt="2019-09-02T06:32:42.314" v="448" actId="26606"/>
          <ac:spMkLst>
            <pc:docMk/>
            <pc:sldMk cId="3636063287" sldId="269"/>
            <ac:spMk id="3" creationId="{698753A4-B35B-448C-8143-0537F026B62D}"/>
          </ac:spMkLst>
        </pc:spChg>
        <pc:spChg chg="add del">
          <ac:chgData name="ivan.cuzic1@skole.hr" userId="df63c021-0675-4d8c-a9d6-36d6c01b34a5" providerId="ADAL" clId="{2F6D33CE-22CC-4796-ACE0-76102D590377}" dt="2019-09-02T06:32:42.251" v="447" actId="26606"/>
          <ac:spMkLst>
            <pc:docMk/>
            <pc:sldMk cId="3636063287" sldId="26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2F6D33CE-22CC-4796-ACE0-76102D590377}" dt="2019-09-02T06:35:13.262" v="462" actId="26606"/>
          <ac:spMkLst>
            <pc:docMk/>
            <pc:sldMk cId="3636063287" sldId="269"/>
            <ac:spMk id="19" creationId="{42285737-90EE-47DC-AC80-8AE156B11969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5" creationId="{4038CB10-1F5C-4D54-9DF7-12586DE5B007}"/>
          </ac:spMkLst>
        </pc:spChg>
        <pc:spChg chg="add del">
          <ac:chgData name="ivan.cuzic1@skole.hr" userId="df63c021-0675-4d8c-a9d6-36d6c01b34a5" providerId="ADAL" clId="{2F6D33CE-22CC-4796-ACE0-76102D590377}" dt="2019-09-02T06:35:13.246" v="461" actId="26606"/>
          <ac:spMkLst>
            <pc:docMk/>
            <pc:sldMk cId="3636063287" sldId="269"/>
            <ac:spMk id="27" creationId="{73ED6512-6858-4552-B699-9A97FE9A4EA2}"/>
          </ac:spMkLst>
        </pc:spChg>
        <pc:grpChg chg="add del">
          <ac:chgData name="ivan.cuzic1@skole.hr" userId="df63c021-0675-4d8c-a9d6-36d6c01b34a5" providerId="ADAL" clId="{2F6D33CE-22CC-4796-ACE0-76102D590377}" dt="2019-09-02T06:35:13.262" v="462" actId="26606"/>
          <ac:grpSpMkLst>
            <pc:docMk/>
            <pc:sldMk cId="3636063287" sldId="269"/>
            <ac:grpSpMk id="12" creationId="{B57BDC17-F1B3-455F-BBF1-680AA1F25C06}"/>
          </ac:grpSpMkLst>
        </pc:grpChg>
        <pc:graphicFrameChg chg="add del">
          <ac:chgData name="ivan.cuzic1@skole.hr" userId="df63c021-0675-4d8c-a9d6-36d6c01b34a5" providerId="ADAL" clId="{2F6D33CE-22CC-4796-ACE0-76102D590377}" dt="2019-09-02T06:32:42.251" v="447" actId="26606"/>
          <ac:graphicFrameMkLst>
            <pc:docMk/>
            <pc:sldMk cId="3636063287" sldId="269"/>
            <ac:graphicFrameMk id="5" creationId="{A5B04495-2FFA-423D-A96A-105FCDFC5B05}"/>
          </ac:graphicFrameMkLst>
        </pc:graphicFrameChg>
        <pc:graphicFrameChg chg="add mod ord modGraphic">
          <ac:chgData name="ivan.cuzic1@skole.hr" userId="df63c021-0675-4d8c-a9d6-36d6c01b34a5" providerId="ADAL" clId="{2F6D33CE-22CC-4796-ACE0-76102D590377}" dt="2019-09-02T06:38:05.349" v="484" actId="1076"/>
          <ac:graphicFrameMkLst>
            <pc:docMk/>
            <pc:sldMk cId="3636063287" sldId="269"/>
            <ac:graphicFrameMk id="20" creationId="{FA0DABFA-0B59-489C-A722-33CBDB088050}"/>
          </ac:graphicFrameMkLst>
        </pc:graphicFrameChg>
        <pc:picChg chg="add mod">
          <ac:chgData name="ivan.cuzic1@skole.hr" userId="df63c021-0675-4d8c-a9d6-36d6c01b34a5" providerId="ADAL" clId="{2F6D33CE-22CC-4796-ACE0-76102D590377}" dt="2019-09-02T06:36:11.322" v="466" actId="26606"/>
          <ac:picMkLst>
            <pc:docMk/>
            <pc:sldMk cId="3636063287" sldId="269"/>
            <ac:picMk id="6" creationId="{AD273FA8-A41B-4E56-BC20-B1AB5688DD5D}"/>
          </ac:picMkLst>
        </pc:picChg>
        <pc:cxnChg chg="add del">
          <ac:chgData name="ivan.cuzic1@skole.hr" userId="df63c021-0675-4d8c-a9d6-36d6c01b34a5" providerId="ADAL" clId="{2F6D33CE-22CC-4796-ACE0-76102D590377}" dt="2019-09-02T06:36:11.322" v="466" actId="26606"/>
          <ac:cxnSpMkLst>
            <pc:docMk/>
            <pc:sldMk cId="3636063287" sldId="269"/>
            <ac:cxnSpMk id="22" creationId="{A7F400EE-A8A5-48AF-B4D6-291B52C6F0B0}"/>
          </ac:cxnSpMkLst>
        </pc:cxnChg>
      </pc:sldChg>
      <pc:sldChg chg="addSp delSp modSp add del mod setBg">
        <pc:chgData name="ivan.cuzic1@skole.hr" userId="df63c021-0675-4d8c-a9d6-36d6c01b34a5" providerId="ADAL" clId="{2F6D33CE-22CC-4796-ACE0-76102D590377}" dt="2019-09-02T06:35:31.402" v="463" actId="2696"/>
        <pc:sldMkLst>
          <pc:docMk/>
          <pc:sldMk cId="2237454440" sldId="270"/>
        </pc:sldMkLst>
        <pc:spChg chg="mod or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2" creationId="{53CA0E9E-D47F-4425-9E08-AACDFA460ADD}"/>
          </ac:spMkLst>
        </pc:spChg>
        <pc:spChg chg="del">
          <ac:chgData name="ivan.cuzic1@skole.hr" userId="df63c021-0675-4d8c-a9d6-36d6c01b34a5" providerId="ADAL" clId="{2F6D33CE-22CC-4796-ACE0-76102D590377}" dt="2019-09-02T06:33:22.719" v="451"/>
          <ac:spMkLst>
            <pc:docMk/>
            <pc:sldMk cId="2237454440" sldId="270"/>
            <ac:spMk id="3" creationId="{AAF19AD3-E5CF-4D3D-91C3-9CB96A7733FD}"/>
          </ac:spMkLst>
        </pc:spChg>
        <pc:spChg chg="add">
          <ac:chgData name="ivan.cuzic1@skole.hr" userId="df63c021-0675-4d8c-a9d6-36d6c01b34a5" providerId="ADAL" clId="{2F6D33CE-22CC-4796-ACE0-76102D590377}" dt="2019-09-02T06:33:35.218" v="454" actId="26606"/>
          <ac:spMkLst>
            <pc:docMk/>
            <pc:sldMk cId="2237454440" sldId="270"/>
            <ac:spMk id="10" creationId="{87CC2527-562A-4F69-B487-4371E5B243E7}"/>
          </ac:spMkLst>
        </pc:spChg>
        <pc:picChg chg="add mod">
          <ac:chgData name="ivan.cuzic1@skole.hr" userId="df63c021-0675-4d8c-a9d6-36d6c01b34a5" providerId="ADAL" clId="{2F6D33CE-22CC-4796-ACE0-76102D590377}" dt="2019-09-02T06:33:35.218" v="454" actId="26606"/>
          <ac:picMkLst>
            <pc:docMk/>
            <pc:sldMk cId="2237454440" sldId="270"/>
            <ac:picMk id="5" creationId="{753EBC23-9680-4936-BB6A-490F31545A1E}"/>
          </ac:picMkLst>
        </pc:picChg>
        <pc:cxnChg chg="add">
          <ac:chgData name="ivan.cuzic1@skole.hr" userId="df63c021-0675-4d8c-a9d6-36d6c01b34a5" providerId="ADAL" clId="{2F6D33CE-22CC-4796-ACE0-76102D590377}" dt="2019-09-02T06:33:35.218" v="454" actId="26606"/>
          <ac:cxnSpMkLst>
            <pc:docMk/>
            <pc:sldMk cId="2237454440" sldId="270"/>
            <ac:cxnSpMk id="12" creationId="{BCDAEC91-5BCE-4B55-9CC0-43EF94CB734B}"/>
          </ac:cxnSpMkLst>
        </pc:cxnChg>
      </pc:sldChg>
    </pc:docChg>
  </pc:docChgLst>
  <pc:docChgLst>
    <pc:chgData name="ivan.cuzic1@skole.hr" userId="df63c021-0675-4d8c-a9d6-36d6c01b34a5" providerId="ADAL" clId="{9BC2D499-C6E4-4C4F-95D3-85E7C701D6D0}"/>
    <pc:docChg chg="undo custSel mod addSld delSld modSld">
      <pc:chgData name="ivan.cuzic1@skole.hr" userId="df63c021-0675-4d8c-a9d6-36d6c01b34a5" providerId="ADAL" clId="{9BC2D499-C6E4-4C4F-95D3-85E7C701D6D0}" dt="2019-09-22T19:07:41.575" v="1822" actId="20577"/>
      <pc:docMkLst>
        <pc:docMk/>
      </pc:docMkLst>
      <pc:sldChg chg="modSp">
        <pc:chgData name="ivan.cuzic1@skole.hr" userId="df63c021-0675-4d8c-a9d6-36d6c01b34a5" providerId="ADAL" clId="{9BC2D499-C6E4-4C4F-95D3-85E7C701D6D0}" dt="2019-09-22T12:02:28.681" v="21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9BC2D499-C6E4-4C4F-95D3-85E7C701D6D0}" dt="2019-09-22T12:02:28.681" v="21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9BC2D499-C6E4-4C4F-95D3-85E7C701D6D0}" dt="2019-09-22T12:02:35.821" v="22" actId="2696"/>
        <pc:sldMkLst>
          <pc:docMk/>
          <pc:sldMk cId="3418211608" sldId="257"/>
        </pc:sldMkLst>
      </pc:sldChg>
      <pc:sldChg chg="del">
        <pc:chgData name="ivan.cuzic1@skole.hr" userId="df63c021-0675-4d8c-a9d6-36d6c01b34a5" providerId="ADAL" clId="{9BC2D499-C6E4-4C4F-95D3-85E7C701D6D0}" dt="2019-09-22T12:02:38.853" v="23" actId="2696"/>
        <pc:sldMkLst>
          <pc:docMk/>
          <pc:sldMk cId="1262093710" sldId="258"/>
        </pc:sldMkLst>
      </pc:sldChg>
      <pc:sldChg chg="del">
        <pc:chgData name="ivan.cuzic1@skole.hr" userId="df63c021-0675-4d8c-a9d6-36d6c01b34a5" providerId="ADAL" clId="{9BC2D499-C6E4-4C4F-95D3-85E7C701D6D0}" dt="2019-09-22T12:02:40.228" v="24" actId="2696"/>
        <pc:sldMkLst>
          <pc:docMk/>
          <pc:sldMk cId="1003274742" sldId="259"/>
        </pc:sldMkLst>
      </pc:sldChg>
      <pc:sldChg chg="del">
        <pc:chgData name="ivan.cuzic1@skole.hr" userId="df63c021-0675-4d8c-a9d6-36d6c01b34a5" providerId="ADAL" clId="{9BC2D499-C6E4-4C4F-95D3-85E7C701D6D0}" dt="2019-09-22T12:02:41.118" v="25" actId="2696"/>
        <pc:sldMkLst>
          <pc:docMk/>
          <pc:sldMk cId="2797622438" sldId="260"/>
        </pc:sldMkLst>
      </pc:sldChg>
      <pc:sldChg chg="del">
        <pc:chgData name="ivan.cuzic1@skole.hr" userId="df63c021-0675-4d8c-a9d6-36d6c01b34a5" providerId="ADAL" clId="{9BC2D499-C6E4-4C4F-95D3-85E7C701D6D0}" dt="2019-09-22T12:02:42.602" v="26" actId="2696"/>
        <pc:sldMkLst>
          <pc:docMk/>
          <pc:sldMk cId="2364620808" sldId="261"/>
        </pc:sldMkLst>
      </pc:sldChg>
      <pc:sldChg chg="del">
        <pc:chgData name="ivan.cuzic1@skole.hr" userId="df63c021-0675-4d8c-a9d6-36d6c01b34a5" providerId="ADAL" clId="{9BC2D499-C6E4-4C4F-95D3-85E7C701D6D0}" dt="2019-09-22T12:02:49.180" v="27" actId="2696"/>
        <pc:sldMkLst>
          <pc:docMk/>
          <pc:sldMk cId="3662881413" sldId="262"/>
        </pc:sldMkLst>
      </pc:sldChg>
      <pc:sldChg chg="del">
        <pc:chgData name="ivan.cuzic1@skole.hr" userId="df63c021-0675-4d8c-a9d6-36d6c01b34a5" providerId="ADAL" clId="{9BC2D499-C6E4-4C4F-95D3-85E7C701D6D0}" dt="2019-09-22T12:04:24.505" v="28" actId="2696"/>
        <pc:sldMkLst>
          <pc:docMk/>
          <pc:sldMk cId="2857099435" sldId="263"/>
        </pc:sldMkLst>
      </pc:sldChg>
      <pc:sldChg chg="del">
        <pc:chgData name="ivan.cuzic1@skole.hr" userId="df63c021-0675-4d8c-a9d6-36d6c01b34a5" providerId="ADAL" clId="{9BC2D499-C6E4-4C4F-95D3-85E7C701D6D0}" dt="2019-09-22T12:34:20.193" v="380" actId="2696"/>
        <pc:sldMkLst>
          <pc:docMk/>
          <pc:sldMk cId="1786712258" sldId="264"/>
        </pc:sldMkLst>
      </pc:sldChg>
      <pc:sldChg chg="addSp delSp modSp modNotesTx">
        <pc:chgData name="ivan.cuzic1@skole.hr" userId="df63c021-0675-4d8c-a9d6-36d6c01b34a5" providerId="ADAL" clId="{9BC2D499-C6E4-4C4F-95D3-85E7C701D6D0}" dt="2019-09-22T19:06:27.734" v="1815" actId="20577"/>
        <pc:sldMkLst>
          <pc:docMk/>
          <pc:sldMk cId="2592953981" sldId="265"/>
        </pc:sldMkLst>
        <pc:spChg chg="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2" creationId="{5F052B4C-057A-406A-B548-5F1936ABCEDD}"/>
          </ac:spMkLst>
        </pc:spChg>
        <pc:spChg chg="add del mod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4" creationId="{7C660758-D506-43C5-99BA-493350B21F33}"/>
          </ac:spMkLst>
        </pc:spChg>
        <pc:spChg chg="del">
          <ac:chgData name="ivan.cuzic1@skole.hr" userId="df63c021-0675-4d8c-a9d6-36d6c01b34a5" providerId="ADAL" clId="{9BC2D499-C6E4-4C4F-95D3-85E7C701D6D0}" dt="2019-09-22T12:33:25.820" v="374" actId="26606"/>
          <ac:spMkLst>
            <pc:docMk/>
            <pc:sldMk cId="2592953981" sldId="265"/>
            <ac:spMk id="10" creationId="{823AC064-BC96-4F32-8AE1-B2FD38754823}"/>
          </ac:spMkLst>
        </pc:spChg>
        <pc:spChg chg="add del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19" creationId="{46C2E80F-49A6-4372-B103-219D417A55ED}"/>
          </ac:spMkLst>
        </pc:spChg>
        <pc:spChg chg="add">
          <ac:chgData name="ivan.cuzic1@skole.hr" userId="df63c021-0675-4d8c-a9d6-36d6c01b34a5" providerId="ADAL" clId="{9BC2D499-C6E4-4C4F-95D3-85E7C701D6D0}" dt="2019-09-22T12:36:52.344" v="482" actId="26606"/>
          <ac:spMkLst>
            <pc:docMk/>
            <pc:sldMk cId="2592953981" sldId="265"/>
            <ac:spMk id="24" creationId="{46C2E80F-49A6-4372-B103-219D417A55ED}"/>
          </ac:spMkLst>
        </pc:spChg>
        <pc:graphicFrameChg chg="add mod modGraphic">
          <ac:chgData name="ivan.cuzic1@skole.hr" userId="df63c021-0675-4d8c-a9d6-36d6c01b34a5" providerId="ADAL" clId="{9BC2D499-C6E4-4C4F-95D3-85E7C701D6D0}" dt="2019-09-22T12:36:52.344" v="482" actId="26606"/>
          <ac:graphicFrameMkLst>
            <pc:docMk/>
            <pc:sldMk cId="2592953981" sldId="265"/>
            <ac:graphicFrameMk id="14" creationId="{7DD70699-B9C1-46BC-9884-B9A1E47ECEC5}"/>
          </ac:graphicFrameMkLst>
        </pc:graphicFrameChg>
        <pc:picChg chg="del">
          <ac:chgData name="ivan.cuzic1@skole.hr" userId="df63c021-0675-4d8c-a9d6-36d6c01b34a5" providerId="ADAL" clId="{9BC2D499-C6E4-4C4F-95D3-85E7C701D6D0}" dt="2019-09-22T12:24:31.463" v="46" actId="478"/>
          <ac:picMkLst>
            <pc:docMk/>
            <pc:sldMk cId="2592953981" sldId="265"/>
            <ac:picMk id="5" creationId="{E18901D5-ACAE-45BD-A355-FD6A2F29D613}"/>
          </ac:picMkLst>
        </pc:picChg>
        <pc:cxnChg chg="del">
          <ac:chgData name="ivan.cuzic1@skole.hr" userId="df63c021-0675-4d8c-a9d6-36d6c01b34a5" providerId="ADAL" clId="{9BC2D499-C6E4-4C4F-95D3-85E7C701D6D0}" dt="2019-09-22T12:33:25.820" v="374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9BC2D499-C6E4-4C4F-95D3-85E7C701D6D0}" dt="2019-09-22T12:33:48.600" v="375" actId="2696"/>
        <pc:sldMkLst>
          <pc:docMk/>
          <pc:sldMk cId="2437703997" sldId="266"/>
        </pc:sldMkLst>
      </pc:sldChg>
      <pc:sldChg chg="del">
        <pc:chgData name="ivan.cuzic1@skole.hr" userId="df63c021-0675-4d8c-a9d6-36d6c01b34a5" providerId="ADAL" clId="{9BC2D499-C6E4-4C4F-95D3-85E7C701D6D0}" dt="2019-09-22T12:56:00.437" v="1039" actId="2696"/>
        <pc:sldMkLst>
          <pc:docMk/>
          <pc:sldMk cId="2139339156" sldId="267"/>
        </pc:sldMkLst>
      </pc:sldChg>
      <pc:sldChg chg="modSp">
        <pc:chgData name="ivan.cuzic1@skole.hr" userId="df63c021-0675-4d8c-a9d6-36d6c01b34a5" providerId="ADAL" clId="{9BC2D499-C6E4-4C4F-95D3-85E7C701D6D0}" dt="2019-09-22T13:04:45.424" v="1584" actId="20577"/>
        <pc:sldMkLst>
          <pc:docMk/>
          <pc:sldMk cId="1802258967" sldId="268"/>
        </pc:sldMkLst>
        <pc:graphicFrameChg chg="mod">
          <ac:chgData name="ivan.cuzic1@skole.hr" userId="df63c021-0675-4d8c-a9d6-36d6c01b34a5" providerId="ADAL" clId="{9BC2D499-C6E4-4C4F-95D3-85E7C701D6D0}" dt="2019-09-22T13:04:45.424" v="1584" actId="20577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del">
        <pc:chgData name="ivan.cuzic1@skole.hr" userId="df63c021-0675-4d8c-a9d6-36d6c01b34a5" providerId="ADAL" clId="{9BC2D499-C6E4-4C4F-95D3-85E7C701D6D0}" dt="2019-09-22T12:45:43.470" v="978" actId="2696"/>
        <pc:sldMkLst>
          <pc:docMk/>
          <pc:sldMk cId="2217522482" sldId="269"/>
        </pc:sldMkLst>
      </pc:sldChg>
      <pc:sldChg chg="del">
        <pc:chgData name="ivan.cuzic1@skole.hr" userId="df63c021-0675-4d8c-a9d6-36d6c01b34a5" providerId="ADAL" clId="{9BC2D499-C6E4-4C4F-95D3-85E7C701D6D0}" dt="2019-09-22T12:45:40.282" v="977" actId="2696"/>
        <pc:sldMkLst>
          <pc:docMk/>
          <pc:sldMk cId="2331891120" sldId="270"/>
        </pc:sldMkLst>
      </pc:sldChg>
      <pc:sldChg chg="modSp">
        <pc:chgData name="ivan.cuzic1@skole.hr" userId="df63c021-0675-4d8c-a9d6-36d6c01b34a5" providerId="ADAL" clId="{9BC2D499-C6E4-4C4F-95D3-85E7C701D6D0}" dt="2019-09-22T13:07:22.263" v="1750" actId="20577"/>
        <pc:sldMkLst>
          <pc:docMk/>
          <pc:sldMk cId="2914253610" sldId="271"/>
        </pc:sldMkLst>
        <pc:graphicFrameChg chg="mod">
          <ac:chgData name="ivan.cuzic1@skole.hr" userId="df63c021-0675-4d8c-a9d6-36d6c01b34a5" providerId="ADAL" clId="{9BC2D499-C6E4-4C4F-95D3-85E7C701D6D0}" dt="2019-09-22T13:07:22.263" v="1750" actId="20577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addSp delSp modSp add mod setBg">
        <pc:chgData name="ivan.cuzic1@skole.hr" userId="df63c021-0675-4d8c-a9d6-36d6c01b34a5" providerId="ADAL" clId="{9BC2D499-C6E4-4C4F-95D3-85E7C701D6D0}" dt="2019-09-22T12:37:07" v="504" actId="20577"/>
        <pc:sldMkLst>
          <pc:docMk/>
          <pc:sldMk cId="2732930412" sldId="272"/>
        </pc:sldMkLst>
        <pc:spChg chg="mod">
          <ac:chgData name="ivan.cuzic1@skole.hr" userId="df63c021-0675-4d8c-a9d6-36d6c01b34a5" providerId="ADAL" clId="{9BC2D499-C6E4-4C4F-95D3-85E7C701D6D0}" dt="2019-09-22T12:37:07" v="504" actId="20577"/>
          <ac:spMkLst>
            <pc:docMk/>
            <pc:sldMk cId="2732930412" sldId="272"/>
            <ac:spMk id="2" creationId="{4DF2F542-85CE-44BD-B120-CC73B3F8880B}"/>
          </ac:spMkLst>
        </pc:spChg>
        <pc:spChg chg="del mo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3" creationId="{051E61D8-DA30-464A-AF0E-A56FA1F95563}"/>
          </ac:spMkLst>
        </pc:spChg>
        <pc:spChg chg="add">
          <ac:chgData name="ivan.cuzic1@skole.hr" userId="df63c021-0675-4d8c-a9d6-36d6c01b34a5" providerId="ADAL" clId="{9BC2D499-C6E4-4C4F-95D3-85E7C701D6D0}" dt="2019-09-22T12:36:10.064" v="481" actId="26606"/>
          <ac:spMkLst>
            <pc:docMk/>
            <pc:sldMk cId="2732930412" sldId="272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9BC2D499-C6E4-4C4F-95D3-85E7C701D6D0}" dt="2019-09-22T12:36:10.064" v="481" actId="26606"/>
          <ac:graphicFrameMkLst>
            <pc:docMk/>
            <pc:sldMk cId="2732930412" sldId="272"/>
            <ac:graphicFrameMk id="5" creationId="{7FD4950D-250D-4F85-BA51-7C29EC63FE8A}"/>
          </ac:graphicFrameMkLst>
        </pc:graphicFrameChg>
      </pc:sldChg>
      <pc:sldChg chg="delSp add del setBg delDesignElem">
        <pc:chgData name="ivan.cuzic1@skole.hr" userId="df63c021-0675-4d8c-a9d6-36d6c01b34a5" providerId="ADAL" clId="{9BC2D499-C6E4-4C4F-95D3-85E7C701D6D0}" dt="2019-09-22T12:34:26.240" v="381" actId="2696"/>
        <pc:sldMkLst>
          <pc:docMk/>
          <pc:sldMk cId="1969182559" sldId="273"/>
        </pc:sldMkLst>
        <pc:spChg chg="del">
          <ac:chgData name="ivan.cuzic1@skole.hr" userId="df63c021-0675-4d8c-a9d6-36d6c01b34a5" providerId="ADAL" clId="{9BC2D499-C6E4-4C4F-95D3-85E7C701D6D0}" dt="2019-09-22T12:34:05.084" v="379"/>
          <ac:spMkLst>
            <pc:docMk/>
            <pc:sldMk cId="1969182559" sldId="273"/>
            <ac:spMk id="10" creationId="{46C2E80F-49A6-4372-B103-219D417A55ED}"/>
          </ac:spMkLst>
        </pc:spChg>
      </pc:sldChg>
      <pc:sldChg chg="addSp modSp add mod setBg modNotesTx">
        <pc:chgData name="ivan.cuzic1@skole.hr" userId="df63c021-0675-4d8c-a9d6-36d6c01b34a5" providerId="ADAL" clId="{9BC2D499-C6E4-4C4F-95D3-85E7C701D6D0}" dt="2019-09-22T12:45:17.299" v="976" actId="20577"/>
        <pc:sldMkLst>
          <pc:docMk/>
          <pc:sldMk cId="2756969865" sldId="273"/>
        </pc:sldMkLst>
        <pc:spChg chg="mod">
          <ac:chgData name="ivan.cuzic1@skole.hr" userId="df63c021-0675-4d8c-a9d6-36d6c01b34a5" providerId="ADAL" clId="{9BC2D499-C6E4-4C4F-95D3-85E7C701D6D0}" dt="2019-09-22T12:43:47.552" v="874" actId="255"/>
          <ac:spMkLst>
            <pc:docMk/>
            <pc:sldMk cId="2756969865" sldId="273"/>
            <ac:spMk id="2" creationId="{DA41094C-B036-4B1F-98D1-20296FC28A35}"/>
          </ac:spMkLst>
        </pc:spChg>
        <pc:spChg chg="mod ord">
          <ac:chgData name="ivan.cuzic1@skole.hr" userId="df63c021-0675-4d8c-a9d6-36d6c01b34a5" providerId="ADAL" clId="{9BC2D499-C6E4-4C4F-95D3-85E7C701D6D0}" dt="2019-09-22T12:43:34.552" v="873" actId="27636"/>
          <ac:spMkLst>
            <pc:docMk/>
            <pc:sldMk cId="2756969865" sldId="273"/>
            <ac:spMk id="3" creationId="{246FBA6F-7233-4EFB-B62D-77ADECB55F15}"/>
          </ac:spMkLst>
        </pc:spChg>
        <pc:picChg chg="add mod">
          <ac:chgData name="ivan.cuzic1@skole.hr" userId="df63c021-0675-4d8c-a9d6-36d6c01b34a5" providerId="ADAL" clId="{9BC2D499-C6E4-4C4F-95D3-85E7C701D6D0}" dt="2019-09-22T12:40:14.276" v="656" actId="26606"/>
          <ac:picMkLst>
            <pc:docMk/>
            <pc:sldMk cId="2756969865" sldId="273"/>
            <ac:picMk id="5" creationId="{7855F504-6A45-4E20-8CC9-4299EC400F84}"/>
          </ac:picMkLst>
        </pc:picChg>
        <pc:cxnChg chg="add">
          <ac:chgData name="ivan.cuzic1@skole.hr" userId="df63c021-0675-4d8c-a9d6-36d6c01b34a5" providerId="ADAL" clId="{9BC2D499-C6E4-4C4F-95D3-85E7C701D6D0}" dt="2019-09-22T12:40:14.276" v="656" actId="26606"/>
          <ac:cxnSpMkLst>
            <pc:docMk/>
            <pc:sldMk cId="2756969865" sldId="273"/>
            <ac:cxnSpMk id="10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9BC2D499-C6E4-4C4F-95D3-85E7C701D6D0}" dt="2019-09-22T12:55:32.922" v="1038" actId="27636"/>
        <pc:sldMkLst>
          <pc:docMk/>
          <pc:sldMk cId="3050887923" sldId="274"/>
        </pc:sldMkLst>
        <pc:spChg chg="mod ord">
          <ac:chgData name="ivan.cuzic1@skole.hr" userId="df63c021-0675-4d8c-a9d6-36d6c01b34a5" providerId="ADAL" clId="{9BC2D499-C6E4-4C4F-95D3-85E7C701D6D0}" dt="2019-09-22T12:55:32.922" v="1038" actId="27636"/>
          <ac:spMkLst>
            <pc:docMk/>
            <pc:sldMk cId="3050887923" sldId="274"/>
            <ac:spMk id="2" creationId="{C0714968-ADC3-4AE7-8745-1F27D2C9F926}"/>
          </ac:spMkLst>
        </pc:spChg>
        <pc:spChg chg="del">
          <ac:chgData name="ivan.cuzic1@skole.hr" userId="df63c021-0675-4d8c-a9d6-36d6c01b34a5" providerId="ADAL" clId="{9BC2D499-C6E4-4C4F-95D3-85E7C701D6D0}" dt="2019-09-22T12:47:46.560" v="981"/>
          <ac:spMkLst>
            <pc:docMk/>
            <pc:sldMk cId="3050887923" sldId="274"/>
            <ac:spMk id="3" creationId="{891CBEDA-7AC0-409E-AAE1-5A91D4DD096B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1" creationId="{C677137E-E87B-46F4-9850-3C5B2E1F3970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6" creationId="{13958066-7CBD-4B89-8F46-614C4F28BCF9}"/>
          </ac:spMkLst>
        </pc:spChg>
        <pc:spChg chg="add del">
          <ac:chgData name="ivan.cuzic1@skole.hr" userId="df63c021-0675-4d8c-a9d6-36d6c01b34a5" providerId="ADAL" clId="{9BC2D499-C6E4-4C4F-95D3-85E7C701D6D0}" dt="2019-09-22T12:54:02.096" v="1010" actId="26606"/>
          <ac:spMkLst>
            <pc:docMk/>
            <pc:sldMk cId="3050887923" sldId="274"/>
            <ac:spMk id="17" creationId="{EB181E26-89C4-4A14-92DE-0F4C4B0E9484}"/>
          </ac:spMkLst>
        </pc:spChg>
        <pc:picChg chg="add mod or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5" creationId="{2E43FB31-8AA8-41F7-9F07-ED805811C641}"/>
          </ac:picMkLst>
        </pc:picChg>
        <pc:picChg chg="add mod">
          <ac:chgData name="ivan.cuzic1@skole.hr" userId="df63c021-0675-4d8c-a9d6-36d6c01b34a5" providerId="ADAL" clId="{9BC2D499-C6E4-4C4F-95D3-85E7C701D6D0}" dt="2019-09-22T12:54:02.112" v="1011" actId="26606"/>
          <ac:picMkLst>
            <pc:docMk/>
            <pc:sldMk cId="3050887923" sldId="274"/>
            <ac:picMk id="7" creationId="{C4B9177F-CFA4-474F-9B40-5047D45EA585}"/>
          </ac:picMkLst>
        </pc:pic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2" creationId="{EBAD6A72-88E8-42F7-88B9-CAF744536BE4}"/>
          </ac:cxnSpMkLst>
        </pc:cxnChg>
        <pc:cxnChg chg="add del">
          <ac:chgData name="ivan.cuzic1@skole.hr" userId="df63c021-0675-4d8c-a9d6-36d6c01b34a5" providerId="ADAL" clId="{9BC2D499-C6E4-4C4F-95D3-85E7C701D6D0}" dt="2019-09-22T12:53:58.690" v="1008" actId="26606"/>
          <ac:cxnSpMkLst>
            <pc:docMk/>
            <pc:sldMk cId="3050887923" sldId="274"/>
            <ac:cxnSpMk id="14" creationId="{C800968E-0A99-46C4-A9B2-6A63AC66F4B0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19" creationId="{EBAD6A72-88E8-42F7-88B9-CAF744536BE4}"/>
          </ac:cxnSpMkLst>
        </pc:cxnChg>
        <pc:cxnChg chg="add">
          <ac:chgData name="ivan.cuzic1@skole.hr" userId="df63c021-0675-4d8c-a9d6-36d6c01b34a5" providerId="ADAL" clId="{9BC2D499-C6E4-4C4F-95D3-85E7C701D6D0}" dt="2019-09-22T12:54:02.112" v="1011" actId="26606"/>
          <ac:cxnSpMkLst>
            <pc:docMk/>
            <pc:sldMk cId="3050887923" sldId="274"/>
            <ac:cxnSpMk id="20" creationId="{C800968E-0A99-46C4-A9B2-6A63AC66F4B0}"/>
          </ac:cxnSpMkLst>
        </pc:cxnChg>
      </pc:sldChg>
      <pc:sldChg chg="addSp modSp add mod setBg setClrOvrMap">
        <pc:chgData name="ivan.cuzic1@skole.hr" userId="df63c021-0675-4d8c-a9d6-36d6c01b34a5" providerId="ADAL" clId="{9BC2D499-C6E4-4C4F-95D3-85E7C701D6D0}" dt="2019-09-22T19:07:41.575" v="1822" actId="20577"/>
        <pc:sldMkLst>
          <pc:docMk/>
          <pc:sldMk cId="3431168075" sldId="275"/>
        </pc:sldMkLst>
        <pc:spChg chg="mo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2" creationId="{4BB3A555-D2A5-4861-9EC5-69007C1DA69B}"/>
          </ac:spMkLst>
        </pc:spChg>
        <pc:spChg chg="mod">
          <ac:chgData name="ivan.cuzic1@skole.hr" userId="df63c021-0675-4d8c-a9d6-36d6c01b34a5" providerId="ADAL" clId="{9BC2D499-C6E4-4C4F-95D3-85E7C701D6D0}" dt="2019-09-22T19:07:41.575" v="1822" actId="20577"/>
          <ac:spMkLst>
            <pc:docMk/>
            <pc:sldMk cId="3431168075" sldId="275"/>
            <ac:spMk id="3" creationId="{303A1574-0545-4C0B-BD92-A9A90F81E630}"/>
          </ac:spMkLst>
        </pc:spChg>
        <pc:spChg chg="add">
          <ac:chgData name="ivan.cuzic1@skole.hr" userId="df63c021-0675-4d8c-a9d6-36d6c01b34a5" providerId="ADAL" clId="{9BC2D499-C6E4-4C4F-95D3-85E7C701D6D0}" dt="2019-09-22T13:01:13.147" v="1456" actId="26606"/>
          <ac:spMkLst>
            <pc:docMk/>
            <pc:sldMk cId="3431168075" sldId="275"/>
            <ac:spMk id="8" creationId="{5B336162-B533-4EFE-8BB3-8EBB4A5E32F8}"/>
          </ac:spMkLst>
        </pc:spChg>
      </pc:sldChg>
    </pc:docChg>
  </pc:docChgLst>
  <pc:docChgLst>
    <pc:chgData name="ivan.cuzic1@skole.hr" userId="df63c021-0675-4d8c-a9d6-36d6c01b34a5" providerId="ADAL" clId="{EA320488-B180-4717-BA11-7140A64F7F9A}"/>
    <pc:docChg chg="undo custSel mod addSld delSld modSld sldOrd">
      <pc:chgData name="ivan.cuzic1@skole.hr" userId="df63c021-0675-4d8c-a9d6-36d6c01b34a5" providerId="ADAL" clId="{EA320488-B180-4717-BA11-7140A64F7F9A}" dt="2019-09-22T10:49:28.160" v="2191" actId="478"/>
      <pc:docMkLst>
        <pc:docMk/>
      </pc:docMkLst>
      <pc:sldChg chg="modSp">
        <pc:chgData name="ivan.cuzic1@skole.hr" userId="df63c021-0675-4d8c-a9d6-36d6c01b34a5" providerId="ADAL" clId="{EA320488-B180-4717-BA11-7140A64F7F9A}" dt="2019-09-22T09:43:31.942" v="32" actId="20577"/>
        <pc:sldMkLst>
          <pc:docMk/>
          <pc:sldMk cId="2959175408" sldId="256"/>
        </pc:sldMkLst>
        <pc:spChg chg="mod">
          <ac:chgData name="ivan.cuzic1@skole.hr" userId="df63c021-0675-4d8c-a9d6-36d6c01b34a5" providerId="ADAL" clId="{EA320488-B180-4717-BA11-7140A64F7F9A}" dt="2019-09-22T09:43:31.942" v="32" actId="20577"/>
          <ac:spMkLst>
            <pc:docMk/>
            <pc:sldMk cId="2959175408" sldId="256"/>
            <ac:spMk id="2" creationId="{00000000-0000-0000-0000-000000000000}"/>
          </ac:spMkLst>
        </pc:spChg>
      </pc:sldChg>
      <pc:sldChg chg="del">
        <pc:chgData name="ivan.cuzic1@skole.hr" userId="df63c021-0675-4d8c-a9d6-36d6c01b34a5" providerId="ADAL" clId="{EA320488-B180-4717-BA11-7140A64F7F9A}" dt="2019-09-22T09:43:48.582" v="33" actId="2696"/>
        <pc:sldMkLst>
          <pc:docMk/>
          <pc:sldMk cId="69122079" sldId="257"/>
        </pc:sldMkLst>
      </pc:sldChg>
      <pc:sldChg chg="addSp modSp add mod setBg modNotesTx">
        <pc:chgData name="ivan.cuzic1@skole.hr" userId="df63c021-0675-4d8c-a9d6-36d6c01b34a5" providerId="ADAL" clId="{EA320488-B180-4717-BA11-7140A64F7F9A}" dt="2019-09-22T09:54:41.679" v="209" actId="20577"/>
        <pc:sldMkLst>
          <pc:docMk/>
          <pc:sldMk cId="3418211608" sldId="257"/>
        </pc:sldMkLst>
        <pc:spChg chg="mod">
          <ac:chgData name="ivan.cuzic1@skole.hr" userId="df63c021-0675-4d8c-a9d6-36d6c01b34a5" providerId="ADAL" clId="{EA320488-B180-4717-BA11-7140A64F7F9A}" dt="2019-09-22T09:54:07.743" v="199" actId="26606"/>
          <ac:spMkLst>
            <pc:docMk/>
            <pc:sldMk cId="3418211608" sldId="257"/>
            <ac:spMk id="2" creationId="{CEFDCFF8-C483-46DC-A12C-DB8EDD090542}"/>
          </ac:spMkLst>
        </pc:spChg>
        <pc:spChg chg="mod ord">
          <ac:chgData name="ivan.cuzic1@skole.hr" userId="df63c021-0675-4d8c-a9d6-36d6c01b34a5" providerId="ADAL" clId="{EA320488-B180-4717-BA11-7140A64F7F9A}" dt="2019-09-22T09:54:19.789" v="200" actId="255"/>
          <ac:spMkLst>
            <pc:docMk/>
            <pc:sldMk cId="3418211608" sldId="257"/>
            <ac:spMk id="3" creationId="{E28FD303-95A0-4C12-8162-A195068F3B29}"/>
          </ac:spMkLst>
        </pc:spChg>
        <pc:picChg chg="add mod">
          <ac:chgData name="ivan.cuzic1@skole.hr" userId="df63c021-0675-4d8c-a9d6-36d6c01b34a5" providerId="ADAL" clId="{EA320488-B180-4717-BA11-7140A64F7F9A}" dt="2019-09-22T09:54:07.743" v="199" actId="26606"/>
          <ac:picMkLst>
            <pc:docMk/>
            <pc:sldMk cId="3418211608" sldId="257"/>
            <ac:picMk id="5" creationId="{B5DF8C18-F35C-4AFB-9313-6F31EF1CA730}"/>
          </ac:picMkLst>
        </pc:picChg>
        <pc:cxnChg chg="add">
          <ac:chgData name="ivan.cuzic1@skole.hr" userId="df63c021-0675-4d8c-a9d6-36d6c01b34a5" providerId="ADAL" clId="{EA320488-B180-4717-BA11-7140A64F7F9A}" dt="2019-09-22T09:54:07.743" v="199" actId="26606"/>
          <ac:cxnSpMkLst>
            <pc:docMk/>
            <pc:sldMk cId="3418211608" sldId="257"/>
            <ac:cxnSpMk id="10" creationId="{A7F400EE-A8A5-48AF-B4D6-291B52C6F0B0}"/>
          </ac:cxnSpMkLst>
        </pc:cxnChg>
      </pc:sldChg>
      <pc:sldChg chg="addSp delSp modSp add mod setBg">
        <pc:chgData name="ivan.cuzic1@skole.hr" userId="df63c021-0675-4d8c-a9d6-36d6c01b34a5" providerId="ADAL" clId="{EA320488-B180-4717-BA11-7140A64F7F9A}" dt="2019-09-22T09:56:51.940" v="349" actId="26606"/>
        <pc:sldMkLst>
          <pc:docMk/>
          <pc:sldMk cId="1262093710" sldId="258"/>
        </pc:sldMkLst>
        <pc:spChg chg="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2" creationId="{E6BC30FE-8D39-4335-BCEA-61F7904C3B3E}"/>
          </ac:spMkLst>
        </pc:spChg>
        <pc:spChg chg="del mo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3" creationId="{67787F7F-BAAF-409F-8EB6-18F9FC5268DB}"/>
          </ac:spMkLst>
        </pc:spChg>
        <pc:spChg chg="add">
          <ac:chgData name="ivan.cuzic1@skole.hr" userId="df63c021-0675-4d8c-a9d6-36d6c01b34a5" providerId="ADAL" clId="{EA320488-B180-4717-BA11-7140A64F7F9A}" dt="2019-09-22T09:56:51.940" v="349" actId="26606"/>
          <ac:spMkLst>
            <pc:docMk/>
            <pc:sldMk cId="1262093710" sldId="25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09:56:51.940" v="349" actId="26606"/>
          <ac:graphicFrameMkLst>
            <pc:docMk/>
            <pc:sldMk cId="1262093710" sldId="258"/>
            <ac:graphicFrameMk id="5" creationId="{19C922EB-13C8-4AC9-AB16-549E18630C40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1.550" v="34" actId="2696"/>
        <pc:sldMkLst>
          <pc:docMk/>
          <pc:sldMk cId="1282757829" sldId="258"/>
        </pc:sldMkLst>
      </pc:sldChg>
      <pc:sldChg chg="addSp delSp modSp add mod setBg">
        <pc:chgData name="ivan.cuzic1@skole.hr" userId="df63c021-0675-4d8c-a9d6-36d6c01b34a5" providerId="ADAL" clId="{EA320488-B180-4717-BA11-7140A64F7F9A}" dt="2019-09-22T09:59:37.231" v="501" actId="26606"/>
        <pc:sldMkLst>
          <pc:docMk/>
          <pc:sldMk cId="1003274742" sldId="259"/>
        </pc:sldMkLst>
        <pc:spChg chg="mo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2" creationId="{A71E2241-B11C-409F-805A-19435E5723BC}"/>
          </ac:spMkLst>
        </pc:spChg>
        <pc:spChg chg="del mod">
          <ac:chgData name="ivan.cuzic1@skole.hr" userId="df63c021-0675-4d8c-a9d6-36d6c01b34a5" providerId="ADAL" clId="{EA320488-B180-4717-BA11-7140A64F7F9A}" dt="2019-09-22T09:59:13.810" v="498" actId="26606"/>
          <ac:spMkLst>
            <pc:docMk/>
            <pc:sldMk cId="1003274742" sldId="259"/>
            <ac:spMk id="3" creationId="{43249B1E-4337-4C21-AB0E-3B0A81252E65}"/>
          </ac:spMkLst>
        </pc:spChg>
        <pc:spChg chg="add del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0" creationId="{42A5316D-ED2F-4F89-B4B4-8D9240B1A348}"/>
          </ac:spMkLst>
        </pc:spChg>
        <pc:spChg chg="add del">
          <ac:chgData name="ivan.cuzic1@skole.hr" userId="df63c021-0675-4d8c-a9d6-36d6c01b34a5" providerId="ADAL" clId="{EA320488-B180-4717-BA11-7140A64F7F9A}" dt="2019-09-22T09:59:37.185" v="500" actId="26606"/>
          <ac:spMkLst>
            <pc:docMk/>
            <pc:sldMk cId="1003274742" sldId="259"/>
            <ac:spMk id="15" creationId="{46C2E80F-49A6-4372-B103-219D417A55ED}"/>
          </ac:spMkLst>
        </pc:spChg>
        <pc:spChg chg="add">
          <ac:chgData name="ivan.cuzic1@skole.hr" userId="df63c021-0675-4d8c-a9d6-36d6c01b34a5" providerId="ADAL" clId="{EA320488-B180-4717-BA11-7140A64F7F9A}" dt="2019-09-22T09:59:37.231" v="501" actId="26606"/>
          <ac:spMkLst>
            <pc:docMk/>
            <pc:sldMk cId="1003274742" sldId="259"/>
            <ac:spMk id="17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09:59:37.231" v="501" actId="26606"/>
          <ac:graphicFrameMkLst>
            <pc:docMk/>
            <pc:sldMk cId="1003274742" sldId="259"/>
            <ac:graphicFrameMk id="5" creationId="{6EF3EF09-E398-47CB-9609-DB0FF38B78BA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2.457" v="35" actId="2696"/>
        <pc:sldMkLst>
          <pc:docMk/>
          <pc:sldMk cId="1021978975" sldId="259"/>
        </pc:sldMkLst>
      </pc:sldChg>
      <pc:sldChg chg="del">
        <pc:chgData name="ivan.cuzic1@skole.hr" userId="df63c021-0675-4d8c-a9d6-36d6c01b34a5" providerId="ADAL" clId="{EA320488-B180-4717-BA11-7140A64F7F9A}" dt="2019-09-22T09:43:53.347" v="36" actId="2696"/>
        <pc:sldMkLst>
          <pc:docMk/>
          <pc:sldMk cId="1820811276" sldId="260"/>
        </pc:sldMkLst>
      </pc:sldChg>
      <pc:sldChg chg="addSp delSp modSp add mod setBg">
        <pc:chgData name="ivan.cuzic1@skole.hr" userId="df63c021-0675-4d8c-a9d6-36d6c01b34a5" providerId="ADAL" clId="{EA320488-B180-4717-BA11-7140A64F7F9A}" dt="2019-09-22T10:02:49.100" v="618" actId="26606"/>
        <pc:sldMkLst>
          <pc:docMk/>
          <pc:sldMk cId="2797622438" sldId="260"/>
        </pc:sldMkLst>
        <pc:spChg chg="mo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2" creationId="{A60C5C1B-224C-4F47-A4DD-66F5BCC424A2}"/>
          </ac:spMkLst>
        </pc:spChg>
        <pc:spChg chg="del mod">
          <ac:chgData name="ivan.cuzic1@skole.hr" userId="df63c021-0675-4d8c-a9d6-36d6c01b34a5" providerId="ADAL" clId="{EA320488-B180-4717-BA11-7140A64F7F9A}" dt="2019-09-22T10:02:24.257" v="617" actId="26606"/>
          <ac:spMkLst>
            <pc:docMk/>
            <pc:sldMk cId="2797622438" sldId="260"/>
            <ac:spMk id="3" creationId="{35E203A7-ABE4-404F-9012-2E483F99EADD}"/>
          </ac:spMkLst>
        </pc:spChg>
        <pc:spChg chg="add del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0" creationId="{42A5316D-ED2F-4F89-B4B4-8D9240B1A348}"/>
          </ac:spMkLst>
        </pc:spChg>
        <pc:spChg chg="add">
          <ac:chgData name="ivan.cuzic1@skole.hr" userId="df63c021-0675-4d8c-a9d6-36d6c01b34a5" providerId="ADAL" clId="{EA320488-B180-4717-BA11-7140A64F7F9A}" dt="2019-09-22T10:02:49.100" v="618" actId="26606"/>
          <ac:spMkLst>
            <pc:docMk/>
            <pc:sldMk cId="2797622438" sldId="260"/>
            <ac:spMk id="15" creationId="{46C2E80F-49A6-4372-B103-219D417A55ED}"/>
          </ac:spMkLst>
        </pc:spChg>
        <pc:graphicFrameChg chg="add mod modGraphic">
          <ac:chgData name="ivan.cuzic1@skole.hr" userId="df63c021-0675-4d8c-a9d6-36d6c01b34a5" providerId="ADAL" clId="{EA320488-B180-4717-BA11-7140A64F7F9A}" dt="2019-09-22T10:02:49.100" v="618" actId="26606"/>
          <ac:graphicFrameMkLst>
            <pc:docMk/>
            <pc:sldMk cId="2797622438" sldId="260"/>
            <ac:graphicFrameMk id="5" creationId="{E2C605A4-4EBC-4C15-A85A-D24D41294767}"/>
          </ac:graphicFrameMkLst>
        </pc:graphicFrameChg>
      </pc:sldChg>
      <pc:sldChg chg="addSp delSp modSp add mod setBg modNotesTx">
        <pc:chgData name="ivan.cuzic1@skole.hr" userId="df63c021-0675-4d8c-a9d6-36d6c01b34a5" providerId="ADAL" clId="{EA320488-B180-4717-BA11-7140A64F7F9A}" dt="2019-09-22T10:08:32.463" v="911" actId="26606"/>
        <pc:sldMkLst>
          <pc:docMk/>
          <pc:sldMk cId="2364620808" sldId="261"/>
        </pc:sldMkLst>
        <pc:spChg chg="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2" creationId="{88132218-9EFF-4560-89A9-DEB503EB0519}"/>
          </ac:spMkLst>
        </pc:spChg>
        <pc:spChg chg="del mo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3" creationId="{ACA4F6EA-C040-4D1F-8F2C-6ED00C6D2C6C}"/>
          </ac:spMkLst>
        </pc:spChg>
        <pc:spChg chg="add">
          <ac:chgData name="ivan.cuzic1@skole.hr" userId="df63c021-0675-4d8c-a9d6-36d6c01b34a5" providerId="ADAL" clId="{EA320488-B180-4717-BA11-7140A64F7F9A}" dt="2019-09-22T10:08:32.463" v="911" actId="26606"/>
          <ac:spMkLst>
            <pc:docMk/>
            <pc:sldMk cId="2364620808" sldId="261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08:32.463" v="911" actId="26606"/>
          <ac:graphicFrameMkLst>
            <pc:docMk/>
            <pc:sldMk cId="2364620808" sldId="261"/>
            <ac:graphicFrameMk id="5" creationId="{A19E7691-5CE8-4DD7-9C8D-CB7EA577CD15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4.144" v="37" actId="2696"/>
        <pc:sldMkLst>
          <pc:docMk/>
          <pc:sldMk cId="3212673452" sldId="261"/>
        </pc:sldMkLst>
      </pc:sldChg>
      <pc:sldChg chg="del">
        <pc:chgData name="ivan.cuzic1@skole.hr" userId="df63c021-0675-4d8c-a9d6-36d6c01b34a5" providerId="ADAL" clId="{EA320488-B180-4717-BA11-7140A64F7F9A}" dt="2019-09-22T09:43:55.035" v="38" actId="2696"/>
        <pc:sldMkLst>
          <pc:docMk/>
          <pc:sldMk cId="1329602817" sldId="262"/>
        </pc:sldMkLst>
      </pc:sldChg>
      <pc:sldChg chg="addSp delSp modSp add mod setBg setClrOvrMap">
        <pc:chgData name="ivan.cuzic1@skole.hr" userId="df63c021-0675-4d8c-a9d6-36d6c01b34a5" providerId="ADAL" clId="{EA320488-B180-4717-BA11-7140A64F7F9A}" dt="2019-09-22T10:12:03.534" v="1024" actId="122"/>
        <pc:sldMkLst>
          <pc:docMk/>
          <pc:sldMk cId="3662881413" sldId="262"/>
        </pc:sldMkLst>
        <pc:spChg chg="mod">
          <ac:chgData name="ivan.cuzic1@skole.hr" userId="df63c021-0675-4d8c-a9d6-36d6c01b34a5" providerId="ADAL" clId="{EA320488-B180-4717-BA11-7140A64F7F9A}" dt="2019-09-22T10:11:35.472" v="1022" actId="1076"/>
          <ac:spMkLst>
            <pc:docMk/>
            <pc:sldMk cId="3662881413" sldId="262"/>
            <ac:spMk id="2" creationId="{E23E0B07-6610-4FBF-833E-295641D9B0A4}"/>
          </ac:spMkLst>
        </pc:spChg>
        <pc:spChg chg="mod">
          <ac:chgData name="ivan.cuzic1@skole.hr" userId="df63c021-0675-4d8c-a9d6-36d6c01b34a5" providerId="ADAL" clId="{EA320488-B180-4717-BA11-7140A64F7F9A}" dt="2019-09-22T10:12:03.534" v="1024" actId="122"/>
          <ac:spMkLst>
            <pc:docMk/>
            <pc:sldMk cId="3662881413" sldId="262"/>
            <ac:spMk id="3" creationId="{92B6C38D-80DC-4465-92CC-03CACABADDC7}"/>
          </ac:spMkLst>
        </pc:spChg>
        <pc:spChg chg="add del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8" creationId="{793EF0C2-EE57-40DD-B754-BF1477FABABB}"/>
          </ac:spMkLst>
        </pc:spChg>
        <pc:spChg chg="add">
          <ac:chgData name="ivan.cuzic1@skole.hr" userId="df63c021-0675-4d8c-a9d6-36d6c01b34a5" providerId="ADAL" clId="{EA320488-B180-4717-BA11-7140A64F7F9A}" dt="2019-09-22T10:11:08.770" v="1018" actId="26606"/>
          <ac:spMkLst>
            <pc:docMk/>
            <pc:sldMk cId="3662881413" sldId="262"/>
            <ac:spMk id="13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11:08.770" v="1018" actId="26606"/>
          <ac:picMkLst>
            <pc:docMk/>
            <pc:sldMk cId="3662881413" sldId="262"/>
            <ac:picMk id="5" creationId="{920224AF-DED8-4EDC-8CDE-643D1BE077C2}"/>
          </ac:picMkLst>
        </pc:picChg>
      </pc:sldChg>
      <pc:sldChg chg="addSp delSp modSp add mod setBg">
        <pc:chgData name="ivan.cuzic1@skole.hr" userId="df63c021-0675-4d8c-a9d6-36d6c01b34a5" providerId="ADAL" clId="{EA320488-B180-4717-BA11-7140A64F7F9A}" dt="2019-09-22T10:16:21.634" v="1140" actId="26606"/>
        <pc:sldMkLst>
          <pc:docMk/>
          <pc:sldMk cId="2857099435" sldId="263"/>
        </pc:sldMkLst>
        <pc:spChg chg="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2" creationId="{6F9E4210-35A2-47C1-8CDA-81676856C4AB}"/>
          </ac:spMkLst>
        </pc:spChg>
        <pc:spChg chg="del mo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3" creationId="{5EEFAD57-0525-4301-B152-28CFBF1A6ACB}"/>
          </ac:spMkLst>
        </pc:spChg>
        <pc:spChg chg="add">
          <ac:chgData name="ivan.cuzic1@skole.hr" userId="df63c021-0675-4d8c-a9d6-36d6c01b34a5" providerId="ADAL" clId="{EA320488-B180-4717-BA11-7140A64F7F9A}" dt="2019-09-22T10:16:21.634" v="1140" actId="26606"/>
          <ac:spMkLst>
            <pc:docMk/>
            <pc:sldMk cId="2857099435" sldId="263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6:21.634" v="1140" actId="26606"/>
          <ac:graphicFrameMkLst>
            <pc:docMk/>
            <pc:sldMk cId="2857099435" sldId="263"/>
            <ac:graphicFrameMk id="5" creationId="{95F5374E-F50D-4F2D-916C-7260814057CB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3:55.831" v="39" actId="2696"/>
        <pc:sldMkLst>
          <pc:docMk/>
          <pc:sldMk cId="4108491809" sldId="263"/>
        </pc:sldMkLst>
      </pc:sldChg>
      <pc:sldChg chg="del">
        <pc:chgData name="ivan.cuzic1@skole.hr" userId="df63c021-0675-4d8c-a9d6-36d6c01b34a5" providerId="ADAL" clId="{EA320488-B180-4717-BA11-7140A64F7F9A}" dt="2019-09-22T09:43:56.785" v="40" actId="2696"/>
        <pc:sldMkLst>
          <pc:docMk/>
          <pc:sldMk cId="1499629008" sldId="264"/>
        </pc:sldMkLst>
      </pc:sldChg>
      <pc:sldChg chg="addSp delSp modSp add mod setBg">
        <pc:chgData name="ivan.cuzic1@skole.hr" userId="df63c021-0675-4d8c-a9d6-36d6c01b34a5" providerId="ADAL" clId="{EA320488-B180-4717-BA11-7140A64F7F9A}" dt="2019-09-22T10:19:50.237" v="1278" actId="26606"/>
        <pc:sldMkLst>
          <pc:docMk/>
          <pc:sldMk cId="1786712258" sldId="264"/>
        </pc:sldMkLst>
        <pc:spChg chg="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2" creationId="{07955FB3-2A87-49C6-AB82-2B5EA70D04D2}"/>
          </ac:spMkLst>
        </pc:spChg>
        <pc:spChg chg="del mo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3" creationId="{D300855E-B235-41DF-B0D6-054E42F984DF}"/>
          </ac:spMkLst>
        </pc:spChg>
        <pc:spChg chg="add">
          <ac:chgData name="ivan.cuzic1@skole.hr" userId="df63c021-0675-4d8c-a9d6-36d6c01b34a5" providerId="ADAL" clId="{EA320488-B180-4717-BA11-7140A64F7F9A}" dt="2019-09-22T10:19:50.237" v="1278" actId="26606"/>
          <ac:spMkLst>
            <pc:docMk/>
            <pc:sldMk cId="1786712258" sldId="264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19:50.237" v="1278" actId="26606"/>
          <ac:graphicFrameMkLst>
            <pc:docMk/>
            <pc:sldMk cId="1786712258" sldId="264"/>
            <ac:graphicFrameMk id="5" creationId="{1A597E5C-169A-4BE5-8E55-4F0C3469C30C}"/>
          </ac:graphicFrameMkLst>
        </pc:graphicFrameChg>
      </pc:sldChg>
      <pc:sldChg chg="addSp delSp modSp add mod ord setBg modNotesTx">
        <pc:chgData name="ivan.cuzic1@skole.hr" userId="df63c021-0675-4d8c-a9d6-36d6c01b34a5" providerId="ADAL" clId="{EA320488-B180-4717-BA11-7140A64F7F9A}" dt="2019-09-22T10:24:17.290" v="1359"/>
        <pc:sldMkLst>
          <pc:docMk/>
          <pc:sldMk cId="2592953981" sldId="265"/>
        </pc:sldMkLst>
        <pc:spChg chg="mo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2" creationId="{5F052B4C-057A-406A-B548-5F1936ABCEDD}"/>
          </ac:spMkLst>
        </pc:spChg>
        <pc:spChg chg="del">
          <ac:chgData name="ivan.cuzic1@skole.hr" userId="df63c021-0675-4d8c-a9d6-36d6c01b34a5" providerId="ADAL" clId="{EA320488-B180-4717-BA11-7140A64F7F9A}" dt="2019-09-22T10:23:03.230" v="1281"/>
          <ac:spMkLst>
            <pc:docMk/>
            <pc:sldMk cId="2592953981" sldId="265"/>
            <ac:spMk id="3" creationId="{423568D0-2551-40DB-BFF7-14144F8D88EE}"/>
          </ac:spMkLst>
        </pc:spChg>
        <pc:spChg chg="add">
          <ac:chgData name="ivan.cuzic1@skole.hr" userId="df63c021-0675-4d8c-a9d6-36d6c01b34a5" providerId="ADAL" clId="{EA320488-B180-4717-BA11-7140A64F7F9A}" dt="2019-09-22T10:24:04.884" v="1358" actId="26606"/>
          <ac:spMkLst>
            <pc:docMk/>
            <pc:sldMk cId="2592953981" sldId="265"/>
            <ac:spMk id="10" creationId="{823AC064-BC96-4F32-8AE1-B2FD38754823}"/>
          </ac:spMkLst>
        </pc:spChg>
        <pc:picChg chg="add mod">
          <ac:chgData name="ivan.cuzic1@skole.hr" userId="df63c021-0675-4d8c-a9d6-36d6c01b34a5" providerId="ADAL" clId="{EA320488-B180-4717-BA11-7140A64F7F9A}" dt="2019-09-22T10:24:04.884" v="1358" actId="26606"/>
          <ac:picMkLst>
            <pc:docMk/>
            <pc:sldMk cId="2592953981" sldId="265"/>
            <ac:picMk id="5" creationId="{E18901D5-ACAE-45BD-A355-FD6A2F29D613}"/>
          </ac:picMkLst>
        </pc:picChg>
        <pc:cxnChg chg="add">
          <ac:chgData name="ivan.cuzic1@skole.hr" userId="df63c021-0675-4d8c-a9d6-36d6c01b34a5" providerId="ADAL" clId="{EA320488-B180-4717-BA11-7140A64F7F9A}" dt="2019-09-22T10:24:04.884" v="1358" actId="26606"/>
          <ac:cxnSpMkLst>
            <pc:docMk/>
            <pc:sldMk cId="2592953981" sldId="265"/>
            <ac:cxnSpMk id="12" creationId="{7E7C77BC-7138-40B1-A15B-20F57A494629}"/>
          </ac:cxnSpMkLst>
        </pc:cxnChg>
      </pc:sldChg>
      <pc:sldChg chg="del">
        <pc:chgData name="ivan.cuzic1@skole.hr" userId="df63c021-0675-4d8c-a9d6-36d6c01b34a5" providerId="ADAL" clId="{EA320488-B180-4717-BA11-7140A64F7F9A}" dt="2019-09-22T09:43:57.660" v="41" actId="2696"/>
        <pc:sldMkLst>
          <pc:docMk/>
          <pc:sldMk cId="2616867624" sldId="265"/>
        </pc:sldMkLst>
      </pc:sldChg>
      <pc:sldChg chg="del">
        <pc:chgData name="ivan.cuzic1@skole.hr" userId="df63c021-0675-4d8c-a9d6-36d6c01b34a5" providerId="ADAL" clId="{EA320488-B180-4717-BA11-7140A64F7F9A}" dt="2019-09-22T09:43:58.722" v="42" actId="2696"/>
        <pc:sldMkLst>
          <pc:docMk/>
          <pc:sldMk cId="2011151863" sldId="266"/>
        </pc:sldMkLst>
      </pc:sldChg>
      <pc:sldChg chg="addSp delSp modSp add mod setBg modNotesTx">
        <pc:chgData name="ivan.cuzic1@skole.hr" userId="df63c021-0675-4d8c-a9d6-36d6c01b34a5" providerId="ADAL" clId="{EA320488-B180-4717-BA11-7140A64F7F9A}" dt="2019-09-22T10:31:36.588" v="1611" actId="20577"/>
        <pc:sldMkLst>
          <pc:docMk/>
          <pc:sldMk cId="2437703997" sldId="266"/>
        </pc:sldMkLst>
        <pc:spChg chg="mod">
          <ac:chgData name="ivan.cuzic1@skole.hr" userId="df63c021-0675-4d8c-a9d6-36d6c01b34a5" providerId="ADAL" clId="{EA320488-B180-4717-BA11-7140A64F7F9A}" dt="2019-09-22T10:27:25.815" v="1388" actId="26606"/>
          <ac:spMkLst>
            <pc:docMk/>
            <pc:sldMk cId="2437703997" sldId="266"/>
            <ac:spMk id="2" creationId="{3E363CDA-8A98-477E-BFB0-0C869DC604B5}"/>
          </ac:spMkLst>
        </pc:spChg>
        <pc:spChg chg="del">
          <ac:chgData name="ivan.cuzic1@skole.hr" userId="df63c021-0675-4d8c-a9d6-36d6c01b34a5" providerId="ADAL" clId="{EA320488-B180-4717-BA11-7140A64F7F9A}" dt="2019-09-22T10:26:22.661" v="1362"/>
          <ac:spMkLst>
            <pc:docMk/>
            <pc:sldMk cId="2437703997" sldId="266"/>
            <ac:spMk id="3" creationId="{160268D7-84D3-4437-B379-EFBCA6F034BC}"/>
          </ac:spMkLst>
        </pc:spChg>
        <pc:spChg chg="add mod">
          <ac:chgData name="ivan.cuzic1@skole.hr" userId="df63c021-0675-4d8c-a9d6-36d6c01b34a5" providerId="ADAL" clId="{EA320488-B180-4717-BA11-7140A64F7F9A}" dt="2019-09-22T10:30:33.652" v="1528" actId="255"/>
          <ac:spMkLst>
            <pc:docMk/>
            <pc:sldMk cId="2437703997" sldId="266"/>
            <ac:spMk id="9" creationId="{1AFA59A8-5509-4B73-B35B-1FAD0FCC42EF}"/>
          </ac:spMkLst>
        </pc:spChg>
        <pc:picChg chg="add mod">
          <ac:chgData name="ivan.cuzic1@skole.hr" userId="df63c021-0675-4d8c-a9d6-36d6c01b34a5" providerId="ADAL" clId="{EA320488-B180-4717-BA11-7140A64F7F9A}" dt="2019-09-22T10:27:25.815" v="1388" actId="26606"/>
          <ac:picMkLst>
            <pc:docMk/>
            <pc:sldMk cId="2437703997" sldId="266"/>
            <ac:picMk id="5" creationId="{83D68807-35B9-4CAD-BE9D-048343BEFA49}"/>
          </ac:picMkLst>
        </pc:picChg>
        <pc:cxnChg chg="add">
          <ac:chgData name="ivan.cuzic1@skole.hr" userId="df63c021-0675-4d8c-a9d6-36d6c01b34a5" providerId="ADAL" clId="{EA320488-B180-4717-BA11-7140A64F7F9A}" dt="2019-09-22T10:27:25.815" v="1388" actId="26606"/>
          <ac:cxnSpMkLst>
            <pc:docMk/>
            <pc:sldMk cId="2437703997" sldId="266"/>
            <ac:cxnSpMk id="12" creationId="{A7F400EE-A8A5-48AF-B4D6-291B52C6F0B0}"/>
          </ac:cxnSpMkLst>
        </pc:cxnChg>
      </pc:sldChg>
      <pc:sldChg chg="addSp delSp modSp add mod setBg setClrOvrMap">
        <pc:chgData name="ivan.cuzic1@skole.hr" userId="df63c021-0675-4d8c-a9d6-36d6c01b34a5" providerId="ADAL" clId="{EA320488-B180-4717-BA11-7140A64F7F9A}" dt="2019-09-22T10:36:11.672" v="1636" actId="122"/>
        <pc:sldMkLst>
          <pc:docMk/>
          <pc:sldMk cId="2139339156" sldId="267"/>
        </pc:sldMkLst>
        <pc:spChg chg="mod">
          <ac:chgData name="ivan.cuzic1@skole.hr" userId="df63c021-0675-4d8c-a9d6-36d6c01b34a5" providerId="ADAL" clId="{EA320488-B180-4717-BA11-7140A64F7F9A}" dt="2019-09-22T10:36:11.672" v="1636" actId="122"/>
          <ac:spMkLst>
            <pc:docMk/>
            <pc:sldMk cId="2139339156" sldId="267"/>
            <ac:spMk id="2" creationId="{C9EBCD1D-7F1D-4FE6-8BDE-F1510524BC44}"/>
          </ac:spMkLst>
        </pc:spChg>
        <pc:spChg chg="mod">
          <ac:chgData name="ivan.cuzic1@skole.hr" userId="df63c021-0675-4d8c-a9d6-36d6c01b34a5" providerId="ADAL" clId="{EA320488-B180-4717-BA11-7140A64F7F9A}" dt="2019-09-22T10:36:02.844" v="1633" actId="255"/>
          <ac:spMkLst>
            <pc:docMk/>
            <pc:sldMk cId="2139339156" sldId="267"/>
            <ac:spMk id="3" creationId="{9951B696-EF06-4712-B303-18BE6935FEF0}"/>
          </ac:spMkLst>
        </pc:spChg>
        <pc:spChg chg="add del mod">
          <ac:chgData name="ivan.cuzic1@skole.hr" userId="df63c021-0675-4d8c-a9d6-36d6c01b34a5" providerId="ADAL" clId="{EA320488-B180-4717-BA11-7140A64F7F9A}" dt="2019-09-22T10:35:05.424" v="1627" actId="26606"/>
          <ac:spMkLst>
            <pc:docMk/>
            <pc:sldMk cId="2139339156" sldId="267"/>
            <ac:spMk id="4" creationId="{4715F4A3-67A2-48BC-8C81-C0240BE5A03A}"/>
          </ac:spMkLst>
        </pc:spChg>
        <pc:spChg chg="add">
          <ac:chgData name="ivan.cuzic1@skole.hr" userId="df63c021-0675-4d8c-a9d6-36d6c01b34a5" providerId="ADAL" clId="{EA320488-B180-4717-BA11-7140A64F7F9A}" dt="2019-09-22T10:35:52.110" v="1631" actId="26606"/>
          <ac:spMkLst>
            <pc:docMk/>
            <pc:sldMk cId="2139339156" sldId="267"/>
            <ac:spMk id="11" creationId="{1DB7C82F-AB7E-4F0C-B829-FA1B9C415180}"/>
          </ac:spMkLst>
        </pc:spChg>
        <pc:picChg chg="add mod">
          <ac:chgData name="ivan.cuzic1@skole.hr" userId="df63c021-0675-4d8c-a9d6-36d6c01b34a5" providerId="ADAL" clId="{EA320488-B180-4717-BA11-7140A64F7F9A}" dt="2019-09-22T10:35:52.110" v="1631" actId="26606"/>
          <ac:picMkLst>
            <pc:docMk/>
            <pc:sldMk cId="2139339156" sldId="267"/>
            <ac:picMk id="6" creationId="{B097EDF9-C45E-48C5-B385-CCF5A7D3EFB3}"/>
          </ac:picMkLst>
        </pc:picChg>
      </pc:sldChg>
      <pc:sldChg chg="del">
        <pc:chgData name="ivan.cuzic1@skole.hr" userId="df63c021-0675-4d8c-a9d6-36d6c01b34a5" providerId="ADAL" clId="{EA320488-B180-4717-BA11-7140A64F7F9A}" dt="2019-09-22T09:43:59.503" v="43" actId="2696"/>
        <pc:sldMkLst>
          <pc:docMk/>
          <pc:sldMk cId="2344318273" sldId="267"/>
        </pc:sldMkLst>
      </pc:sldChg>
      <pc:sldChg chg="modSp add del">
        <pc:chgData name="ivan.cuzic1@skole.hr" userId="df63c021-0675-4d8c-a9d6-36d6c01b34a5" providerId="ADAL" clId="{EA320488-B180-4717-BA11-7140A64F7F9A}" dt="2019-09-22T10:36:56.686" v="1640"/>
        <pc:sldMkLst>
          <pc:docMk/>
          <pc:sldMk cId="658209738" sldId="268"/>
        </pc:sldMkLst>
        <pc:spChg chg="mod">
          <ac:chgData name="ivan.cuzic1@skole.hr" userId="df63c021-0675-4d8c-a9d6-36d6c01b34a5" providerId="ADAL" clId="{EA320488-B180-4717-BA11-7140A64F7F9A}" dt="2019-09-22T10:36:56.686" v="1640"/>
          <ac:spMkLst>
            <pc:docMk/>
            <pc:sldMk cId="658209738" sldId="268"/>
            <ac:spMk id="2" creationId="{78542265-34EE-4908-85E7-69CC31F352F8}"/>
          </ac:spMkLst>
        </pc:spChg>
      </pc:sldChg>
      <pc:sldChg chg="del">
        <pc:chgData name="ivan.cuzic1@skole.hr" userId="df63c021-0675-4d8c-a9d6-36d6c01b34a5" providerId="ADAL" clId="{EA320488-B180-4717-BA11-7140A64F7F9A}" dt="2019-09-22T09:44:00.316" v="44" actId="2696"/>
        <pc:sldMkLst>
          <pc:docMk/>
          <pc:sldMk cId="1634851259" sldId="268"/>
        </pc:sldMkLst>
      </pc:sldChg>
      <pc:sldChg chg="addSp delSp modSp add mod setBg">
        <pc:chgData name="ivan.cuzic1@skole.hr" userId="df63c021-0675-4d8c-a9d6-36d6c01b34a5" providerId="ADAL" clId="{EA320488-B180-4717-BA11-7140A64F7F9A}" dt="2019-09-22T10:39:20.212" v="1726" actId="26606"/>
        <pc:sldMkLst>
          <pc:docMk/>
          <pc:sldMk cId="1802258967" sldId="268"/>
        </pc:sldMkLst>
        <pc:spChg chg="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2" creationId="{9860BFCD-0659-43DF-B256-AA45FBDDEE7F}"/>
          </ac:spMkLst>
        </pc:spChg>
        <pc:spChg chg="del mo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3" creationId="{25EDE193-69A8-4CA9-BA9E-FD0DA5670B37}"/>
          </ac:spMkLst>
        </pc:spChg>
        <pc:spChg chg="add">
          <ac:chgData name="ivan.cuzic1@skole.hr" userId="df63c021-0675-4d8c-a9d6-36d6c01b34a5" providerId="ADAL" clId="{EA320488-B180-4717-BA11-7140A64F7F9A}" dt="2019-09-22T10:39:20.212" v="1726" actId="26606"/>
          <ac:spMkLst>
            <pc:docMk/>
            <pc:sldMk cId="1802258967" sldId="268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39:20.212" v="1726" actId="26606"/>
          <ac:graphicFrameMkLst>
            <pc:docMk/>
            <pc:sldMk cId="1802258967" sldId="268"/>
            <ac:graphicFrameMk id="5" creationId="{E820ED71-87BB-499D-A70D-F595D77F64B6}"/>
          </ac:graphicFrameMkLst>
        </pc:graphicFrameChg>
      </pc:sldChg>
      <pc:sldChg chg="addSp delSp modSp add mod setBg">
        <pc:chgData name="ivan.cuzic1@skole.hr" userId="df63c021-0675-4d8c-a9d6-36d6c01b34a5" providerId="ADAL" clId="{EA320488-B180-4717-BA11-7140A64F7F9A}" dt="2019-09-22T10:42:10.769" v="1907" actId="26606"/>
        <pc:sldMkLst>
          <pc:docMk/>
          <pc:sldMk cId="2217522482" sldId="269"/>
        </pc:sldMkLst>
        <pc:spChg chg="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2" creationId="{3745D906-01E5-40E4-BEF6-EF96B5BC22A7}"/>
          </ac:spMkLst>
        </pc:spChg>
        <pc:spChg chg="del mo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3" creationId="{70F92F23-71F8-403D-BB17-717418B3DEC3}"/>
          </ac:spMkLst>
        </pc:spChg>
        <pc:spChg chg="add">
          <ac:chgData name="ivan.cuzic1@skole.hr" userId="df63c021-0675-4d8c-a9d6-36d6c01b34a5" providerId="ADAL" clId="{EA320488-B180-4717-BA11-7140A64F7F9A}" dt="2019-09-22T10:42:10.769" v="1907" actId="26606"/>
          <ac:spMkLst>
            <pc:docMk/>
            <pc:sldMk cId="2217522482" sldId="269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2:10.769" v="1907" actId="26606"/>
          <ac:graphicFrameMkLst>
            <pc:docMk/>
            <pc:sldMk cId="2217522482" sldId="269"/>
            <ac:graphicFrameMk id="5" creationId="{3052CC36-9E40-4B84-A217-792835F1929C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1.284" v="45" actId="2696"/>
        <pc:sldMkLst>
          <pc:docMk/>
          <pc:sldMk cId="3762700642" sldId="269"/>
        </pc:sldMkLst>
      </pc:sldChg>
      <pc:sldChg chg="addSp delSp modSp add mod setBg">
        <pc:chgData name="ivan.cuzic1@skole.hr" userId="df63c021-0675-4d8c-a9d6-36d6c01b34a5" providerId="ADAL" clId="{EA320488-B180-4717-BA11-7140A64F7F9A}" dt="2019-09-22T10:46:12.839" v="2141" actId="26606"/>
        <pc:sldMkLst>
          <pc:docMk/>
          <pc:sldMk cId="2331891120" sldId="270"/>
        </pc:sldMkLst>
        <pc:spChg chg="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2" creationId="{C980F0C2-E3F9-4A86-B1B4-19CEA737912E}"/>
          </ac:spMkLst>
        </pc:spChg>
        <pc:spChg chg="del mo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3" creationId="{46E8A383-9048-4D10-8632-38BB2C1A9CC7}"/>
          </ac:spMkLst>
        </pc:spChg>
        <pc:spChg chg="add">
          <ac:chgData name="ivan.cuzic1@skole.hr" userId="df63c021-0675-4d8c-a9d6-36d6c01b34a5" providerId="ADAL" clId="{EA320488-B180-4717-BA11-7140A64F7F9A}" dt="2019-09-22T10:46:12.839" v="2141" actId="26606"/>
          <ac:spMkLst>
            <pc:docMk/>
            <pc:sldMk cId="2331891120" sldId="270"/>
            <ac:spMk id="10" creationId="{46C2E80F-49A6-4372-B103-219D417A55ED}"/>
          </ac:spMkLst>
        </pc:spChg>
        <pc:graphicFrameChg chg="add">
          <ac:chgData name="ivan.cuzic1@skole.hr" userId="df63c021-0675-4d8c-a9d6-36d6c01b34a5" providerId="ADAL" clId="{EA320488-B180-4717-BA11-7140A64F7F9A}" dt="2019-09-22T10:46:12.839" v="2141" actId="26606"/>
          <ac:graphicFrameMkLst>
            <pc:docMk/>
            <pc:sldMk cId="2331891120" sldId="270"/>
            <ac:graphicFrameMk id="5" creationId="{1B9770B3-FB96-4554-9979-DBC71C160369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2.081" v="46" actId="2696"/>
        <pc:sldMkLst>
          <pc:docMk/>
          <pc:sldMk cId="3487775491" sldId="270"/>
        </pc:sldMkLst>
      </pc:sldChg>
      <pc:sldChg chg="del">
        <pc:chgData name="ivan.cuzic1@skole.hr" userId="df63c021-0675-4d8c-a9d6-36d6c01b34a5" providerId="ADAL" clId="{EA320488-B180-4717-BA11-7140A64F7F9A}" dt="2019-09-22T09:44:02.925" v="47" actId="2696"/>
        <pc:sldMkLst>
          <pc:docMk/>
          <pc:sldMk cId="352603437" sldId="271"/>
        </pc:sldMkLst>
      </pc:sldChg>
      <pc:sldChg chg="addSp delSp modSp add mod setBg">
        <pc:chgData name="ivan.cuzic1@skole.hr" userId="df63c021-0675-4d8c-a9d6-36d6c01b34a5" providerId="ADAL" clId="{EA320488-B180-4717-BA11-7140A64F7F9A}" dt="2019-09-22T10:49:28.160" v="2191" actId="478"/>
        <pc:sldMkLst>
          <pc:docMk/>
          <pc:sldMk cId="2914253610" sldId="271"/>
        </pc:sldMkLst>
        <pc:spChg chg="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2" creationId="{C9FEE28E-238A-44C9-B1D7-C9387DDC29FF}"/>
          </ac:spMkLst>
        </pc:spChg>
        <pc:spChg chg="del mo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3" creationId="{44AC1058-3923-4B8B-9D83-C29C4057E9CE}"/>
          </ac:spMkLst>
        </pc:spChg>
        <pc:spChg chg="add">
          <ac:chgData name="ivan.cuzic1@skole.hr" userId="df63c021-0675-4d8c-a9d6-36d6c01b34a5" providerId="ADAL" clId="{EA320488-B180-4717-BA11-7140A64F7F9A}" dt="2019-09-22T10:48:50.099" v="2185" actId="26606"/>
          <ac:spMkLst>
            <pc:docMk/>
            <pc:sldMk cId="2914253610" sldId="271"/>
            <ac:spMk id="10" creationId="{46C2E80F-49A6-4372-B103-219D417A55ED}"/>
          </ac:spMkLst>
        </pc:spChg>
        <pc:graphicFrameChg chg="add mod">
          <ac:chgData name="ivan.cuzic1@skole.hr" userId="df63c021-0675-4d8c-a9d6-36d6c01b34a5" providerId="ADAL" clId="{EA320488-B180-4717-BA11-7140A64F7F9A}" dt="2019-09-22T10:49:28.160" v="2191" actId="478"/>
          <ac:graphicFrameMkLst>
            <pc:docMk/>
            <pc:sldMk cId="2914253610" sldId="271"/>
            <ac:graphicFrameMk id="5" creationId="{F2A4B3AC-6218-4CD5-A6AF-9E6A61931192}"/>
          </ac:graphicFrameMkLst>
        </pc:graphicFrameChg>
      </pc:sldChg>
      <pc:sldChg chg="del">
        <pc:chgData name="ivan.cuzic1@skole.hr" userId="df63c021-0675-4d8c-a9d6-36d6c01b34a5" providerId="ADAL" clId="{EA320488-B180-4717-BA11-7140A64F7F9A}" dt="2019-09-22T09:44:03.816" v="48" actId="2696"/>
        <pc:sldMkLst>
          <pc:docMk/>
          <pc:sldMk cId="554099997" sldId="272"/>
        </pc:sldMkLst>
      </pc:sldChg>
      <pc:sldChg chg="del">
        <pc:chgData name="ivan.cuzic1@skole.hr" userId="df63c021-0675-4d8c-a9d6-36d6c01b34a5" providerId="ADAL" clId="{EA320488-B180-4717-BA11-7140A64F7F9A}" dt="2019-09-22T09:44:04.691" v="49" actId="2696"/>
        <pc:sldMkLst>
          <pc:docMk/>
          <pc:sldMk cId="3707613413" sldId="273"/>
        </pc:sldMkLst>
      </pc:sldChg>
      <pc:sldChg chg="del">
        <pc:chgData name="ivan.cuzic1@skole.hr" userId="df63c021-0675-4d8c-a9d6-36d6c01b34a5" providerId="ADAL" clId="{EA320488-B180-4717-BA11-7140A64F7F9A}" dt="2019-09-22T09:44:05.940" v="50" actId="2696"/>
        <pc:sldMkLst>
          <pc:docMk/>
          <pc:sldMk cId="2770388944" sldId="274"/>
        </pc:sldMkLst>
      </pc:sldChg>
      <pc:sldChg chg="del">
        <pc:chgData name="ivan.cuzic1@skole.hr" userId="df63c021-0675-4d8c-a9d6-36d6c01b34a5" providerId="ADAL" clId="{EA320488-B180-4717-BA11-7140A64F7F9A}" dt="2019-09-22T09:44:08.425" v="51" actId="2696"/>
        <pc:sldMkLst>
          <pc:docMk/>
          <pc:sldMk cId="250883893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7F023-6CDD-40D6-A1C0-48CCA4201BE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5F1F86-6747-4EBD-82AF-B6711634ABA0}">
      <dgm:prSet/>
      <dgm:spPr/>
      <dgm:t>
        <a:bodyPr/>
        <a:lstStyle/>
        <a:p>
          <a:r>
            <a:rPr lang="hr-HR" dirty="0" smtClean="0"/>
            <a:t>- s</a:t>
          </a:r>
          <a:r>
            <a:rPr lang="en-US" dirty="0" err="1" smtClean="0"/>
            <a:t>ukob</a:t>
          </a:r>
          <a:r>
            <a:rPr lang="en-US" dirty="0" smtClean="0"/>
            <a:t> </a:t>
          </a:r>
          <a:r>
            <a:rPr lang="en-US" dirty="0" err="1"/>
            <a:t>Ahejaca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Trojanaca</a:t>
          </a:r>
          <a:endParaRPr lang="en-US" dirty="0"/>
        </a:p>
      </dgm:t>
    </dgm:pt>
    <dgm:pt modelId="{EBBB2613-BFEA-4D58-8B22-C01EB1C7D685}" type="parTrans" cxnId="{D994CCBA-0E65-43F0-B888-F23F15C38A35}">
      <dgm:prSet/>
      <dgm:spPr/>
      <dgm:t>
        <a:bodyPr/>
        <a:lstStyle/>
        <a:p>
          <a:endParaRPr lang="en-US"/>
        </a:p>
      </dgm:t>
    </dgm:pt>
    <dgm:pt modelId="{B08B9840-AD19-437B-AF4B-9A0BD3E7C95B}" type="sibTrans" cxnId="{D994CCBA-0E65-43F0-B888-F23F15C38A35}">
      <dgm:prSet/>
      <dgm:spPr/>
      <dgm:t>
        <a:bodyPr/>
        <a:lstStyle/>
        <a:p>
          <a:endParaRPr lang="en-US"/>
        </a:p>
      </dgm:t>
    </dgm:pt>
    <dgm:pt modelId="{6F3890BD-4786-43A9-BCE1-15EBBBDE394B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err="1" smtClean="0"/>
            <a:t>Troja</a:t>
          </a:r>
          <a:r>
            <a:rPr lang="en-US" dirty="0" smtClean="0"/>
            <a:t> </a:t>
          </a:r>
          <a:r>
            <a:rPr lang="en-US" dirty="0"/>
            <a:t>(</a:t>
          </a:r>
          <a:r>
            <a:rPr lang="en-US" dirty="0" err="1"/>
            <a:t>Ilij</a:t>
          </a:r>
          <a:r>
            <a:rPr lang="en-US" dirty="0"/>
            <a:t>), ep </a:t>
          </a:r>
          <a:r>
            <a:rPr lang="en-US" dirty="0" err="1"/>
            <a:t>Ilijada</a:t>
          </a:r>
          <a:endParaRPr lang="en-US" dirty="0"/>
        </a:p>
      </dgm:t>
    </dgm:pt>
    <dgm:pt modelId="{034F0CBB-6C23-4781-8E58-0871E9878F6E}" type="parTrans" cxnId="{1BBCA146-BA0E-4F07-8F9E-9FE5EB5DA92B}">
      <dgm:prSet/>
      <dgm:spPr/>
      <dgm:t>
        <a:bodyPr/>
        <a:lstStyle/>
        <a:p>
          <a:endParaRPr lang="en-US"/>
        </a:p>
      </dgm:t>
    </dgm:pt>
    <dgm:pt modelId="{5E108F91-B0EA-4093-9DB4-5D2C6A6DBF9F}" type="sibTrans" cxnId="{1BBCA146-BA0E-4F07-8F9E-9FE5EB5DA92B}">
      <dgm:prSet/>
      <dgm:spPr/>
      <dgm:t>
        <a:bodyPr/>
        <a:lstStyle/>
        <a:p>
          <a:endParaRPr lang="en-US"/>
        </a:p>
      </dgm:t>
    </dgm:pt>
    <dgm:pt modelId="{6C36D12E-9BCD-4267-BCC6-6AB4B84EAFAE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err="1" smtClean="0"/>
            <a:t>Uzrok</a:t>
          </a:r>
          <a:r>
            <a:rPr lang="en-US" dirty="0" smtClean="0"/>
            <a:t> </a:t>
          </a:r>
          <a:r>
            <a:rPr lang="en-US" dirty="0"/>
            <a:t>rata: </a:t>
          </a:r>
          <a:r>
            <a:rPr lang="en-US" dirty="0" err="1"/>
            <a:t>otmica</a:t>
          </a:r>
          <a:r>
            <a:rPr lang="en-US" dirty="0"/>
            <a:t> </a:t>
          </a:r>
          <a:r>
            <a:rPr lang="en-US" dirty="0" err="1"/>
            <a:t>lijepe</a:t>
          </a:r>
          <a:r>
            <a:rPr lang="en-US" dirty="0"/>
            <a:t> Helene, </a:t>
          </a:r>
          <a:r>
            <a:rPr lang="en-US" dirty="0" err="1"/>
            <a:t>žene</a:t>
          </a:r>
          <a:r>
            <a:rPr lang="en-US" dirty="0"/>
            <a:t> </a:t>
          </a:r>
          <a:r>
            <a:rPr lang="en-US" dirty="0" err="1"/>
            <a:t>spartanskog</a:t>
          </a:r>
          <a:r>
            <a:rPr lang="en-US" dirty="0"/>
            <a:t> </a:t>
          </a:r>
          <a:r>
            <a:rPr lang="en-US" dirty="0" err="1"/>
            <a:t>kralja</a:t>
          </a:r>
          <a:r>
            <a:rPr lang="en-US" dirty="0"/>
            <a:t> </a:t>
          </a:r>
          <a:r>
            <a:rPr lang="en-US" dirty="0" err="1"/>
            <a:t>Menelaja</a:t>
          </a:r>
          <a:endParaRPr lang="en-US" dirty="0"/>
        </a:p>
      </dgm:t>
    </dgm:pt>
    <dgm:pt modelId="{655B52DA-2B37-49CC-BDE2-B0471CE9EE13}" type="parTrans" cxnId="{A05429DC-E298-4153-B322-7089B303F869}">
      <dgm:prSet/>
      <dgm:spPr/>
      <dgm:t>
        <a:bodyPr/>
        <a:lstStyle/>
        <a:p>
          <a:endParaRPr lang="en-US"/>
        </a:p>
      </dgm:t>
    </dgm:pt>
    <dgm:pt modelId="{ADC654BB-95AB-446C-802D-0C5D07339785}" type="sibTrans" cxnId="{A05429DC-E298-4153-B322-7089B303F869}">
      <dgm:prSet/>
      <dgm:spPr/>
      <dgm:t>
        <a:bodyPr/>
        <a:lstStyle/>
        <a:p>
          <a:endParaRPr lang="en-US"/>
        </a:p>
      </dgm:t>
    </dgm:pt>
    <dgm:pt modelId="{C0743AD3-6A6A-4C4E-A2FF-553F4AD9C3EF}">
      <dgm:prSet/>
      <dgm:spPr/>
      <dgm:t>
        <a:bodyPr/>
        <a:lstStyle/>
        <a:p>
          <a:r>
            <a:rPr lang="hr-HR" dirty="0" smtClean="0"/>
            <a:t>- </a:t>
          </a:r>
          <a:r>
            <a:rPr lang="en-US" dirty="0" smtClean="0"/>
            <a:t>Paris</a:t>
          </a:r>
          <a:r>
            <a:rPr lang="en-US" dirty="0"/>
            <a:t>, </a:t>
          </a:r>
          <a:r>
            <a:rPr lang="hr-HR" dirty="0" smtClean="0"/>
            <a:t>t</a:t>
          </a:r>
          <a:r>
            <a:rPr lang="en-US" dirty="0" err="1" smtClean="0"/>
            <a:t>rojanski</a:t>
          </a:r>
          <a:r>
            <a:rPr lang="en-US" dirty="0" smtClean="0"/>
            <a:t> </a:t>
          </a:r>
          <a:r>
            <a:rPr lang="en-US" dirty="0" err="1"/>
            <a:t>kraljević</a:t>
          </a:r>
          <a:endParaRPr lang="en-US" dirty="0"/>
        </a:p>
      </dgm:t>
    </dgm:pt>
    <dgm:pt modelId="{A956FCF8-A08E-4437-9063-51EB7289C62B}" type="parTrans" cxnId="{5736AAEF-002C-4FA4-8001-B2170EFFD7ED}">
      <dgm:prSet/>
      <dgm:spPr/>
      <dgm:t>
        <a:bodyPr/>
        <a:lstStyle/>
        <a:p>
          <a:endParaRPr lang="en-US"/>
        </a:p>
      </dgm:t>
    </dgm:pt>
    <dgm:pt modelId="{FD654BCD-AFF1-45C1-B7FF-61BD0B496B76}" type="sibTrans" cxnId="{5736AAEF-002C-4FA4-8001-B2170EFFD7ED}">
      <dgm:prSet/>
      <dgm:spPr/>
      <dgm:t>
        <a:bodyPr/>
        <a:lstStyle/>
        <a:p>
          <a:endParaRPr lang="en-US"/>
        </a:p>
      </dgm:t>
    </dgm:pt>
    <dgm:pt modelId="{64119FD9-ED6F-4E80-A677-1817ED84598A}" type="pres">
      <dgm:prSet presAssocID="{7577F023-6CDD-40D6-A1C0-48CCA4201B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6EB544C-B8CC-4A4B-8D8B-EEF46CE5D6C9}" type="pres">
      <dgm:prSet presAssocID="{995F1F86-6747-4EBD-82AF-B6711634ABA0}" presName="thickLine" presStyleLbl="alignNode1" presStyleIdx="0" presStyleCnt="4"/>
      <dgm:spPr/>
    </dgm:pt>
    <dgm:pt modelId="{4B2DB2B4-D594-4DA6-A7C4-B25B941A34E6}" type="pres">
      <dgm:prSet presAssocID="{995F1F86-6747-4EBD-82AF-B6711634ABA0}" presName="horz1" presStyleCnt="0"/>
      <dgm:spPr/>
    </dgm:pt>
    <dgm:pt modelId="{BD83F3D1-321A-4BB2-A63F-210B0BABDE1E}" type="pres">
      <dgm:prSet presAssocID="{995F1F86-6747-4EBD-82AF-B6711634ABA0}" presName="tx1" presStyleLbl="revTx" presStyleIdx="0" presStyleCnt="4"/>
      <dgm:spPr/>
      <dgm:t>
        <a:bodyPr/>
        <a:lstStyle/>
        <a:p>
          <a:endParaRPr lang="hr-HR"/>
        </a:p>
      </dgm:t>
    </dgm:pt>
    <dgm:pt modelId="{FEC1BDFE-C1EB-4AD8-A2E2-7D38F5D2D4B2}" type="pres">
      <dgm:prSet presAssocID="{995F1F86-6747-4EBD-82AF-B6711634ABA0}" presName="vert1" presStyleCnt="0"/>
      <dgm:spPr/>
    </dgm:pt>
    <dgm:pt modelId="{4E9CDC9D-A22B-4A25-99EC-0F51D65E0E60}" type="pres">
      <dgm:prSet presAssocID="{6F3890BD-4786-43A9-BCE1-15EBBBDE394B}" presName="thickLine" presStyleLbl="alignNode1" presStyleIdx="1" presStyleCnt="4"/>
      <dgm:spPr/>
    </dgm:pt>
    <dgm:pt modelId="{C998A5A9-C297-44F7-A17C-126D0AE0EF92}" type="pres">
      <dgm:prSet presAssocID="{6F3890BD-4786-43A9-BCE1-15EBBBDE394B}" presName="horz1" presStyleCnt="0"/>
      <dgm:spPr/>
    </dgm:pt>
    <dgm:pt modelId="{038274FC-59CA-455F-8A38-5F81A52F8A44}" type="pres">
      <dgm:prSet presAssocID="{6F3890BD-4786-43A9-BCE1-15EBBBDE394B}" presName="tx1" presStyleLbl="revTx" presStyleIdx="1" presStyleCnt="4"/>
      <dgm:spPr/>
      <dgm:t>
        <a:bodyPr/>
        <a:lstStyle/>
        <a:p>
          <a:endParaRPr lang="hr-HR"/>
        </a:p>
      </dgm:t>
    </dgm:pt>
    <dgm:pt modelId="{93C87BC2-E3A7-41F9-BBA7-C1423B1B8223}" type="pres">
      <dgm:prSet presAssocID="{6F3890BD-4786-43A9-BCE1-15EBBBDE394B}" presName="vert1" presStyleCnt="0"/>
      <dgm:spPr/>
    </dgm:pt>
    <dgm:pt modelId="{D4CEC153-A788-4A37-81E7-21CEB0FAC95D}" type="pres">
      <dgm:prSet presAssocID="{6C36D12E-9BCD-4267-BCC6-6AB4B84EAFAE}" presName="thickLine" presStyleLbl="alignNode1" presStyleIdx="2" presStyleCnt="4"/>
      <dgm:spPr/>
    </dgm:pt>
    <dgm:pt modelId="{48C8D44C-F90D-4D09-9335-B5DCCFA0C5D8}" type="pres">
      <dgm:prSet presAssocID="{6C36D12E-9BCD-4267-BCC6-6AB4B84EAFAE}" presName="horz1" presStyleCnt="0"/>
      <dgm:spPr/>
    </dgm:pt>
    <dgm:pt modelId="{3ABC03F3-8EDD-40CF-8A63-6D06FB343C0E}" type="pres">
      <dgm:prSet presAssocID="{6C36D12E-9BCD-4267-BCC6-6AB4B84EAFAE}" presName="tx1" presStyleLbl="revTx" presStyleIdx="2" presStyleCnt="4"/>
      <dgm:spPr/>
      <dgm:t>
        <a:bodyPr/>
        <a:lstStyle/>
        <a:p>
          <a:endParaRPr lang="hr-HR"/>
        </a:p>
      </dgm:t>
    </dgm:pt>
    <dgm:pt modelId="{F11F67DA-5187-4400-93E3-F494E247BEDE}" type="pres">
      <dgm:prSet presAssocID="{6C36D12E-9BCD-4267-BCC6-6AB4B84EAFAE}" presName="vert1" presStyleCnt="0"/>
      <dgm:spPr/>
    </dgm:pt>
    <dgm:pt modelId="{02F0B6BC-9E28-4785-B2A9-FFF990A5147D}" type="pres">
      <dgm:prSet presAssocID="{C0743AD3-6A6A-4C4E-A2FF-553F4AD9C3EF}" presName="thickLine" presStyleLbl="alignNode1" presStyleIdx="3" presStyleCnt="4"/>
      <dgm:spPr/>
    </dgm:pt>
    <dgm:pt modelId="{0D66247A-C6B8-4C68-86B4-4843D36F3E5E}" type="pres">
      <dgm:prSet presAssocID="{C0743AD3-6A6A-4C4E-A2FF-553F4AD9C3EF}" presName="horz1" presStyleCnt="0"/>
      <dgm:spPr/>
    </dgm:pt>
    <dgm:pt modelId="{A9FB2F9B-5B88-419A-8FE1-EAAF8D2B8476}" type="pres">
      <dgm:prSet presAssocID="{C0743AD3-6A6A-4C4E-A2FF-553F4AD9C3EF}" presName="tx1" presStyleLbl="revTx" presStyleIdx="3" presStyleCnt="4"/>
      <dgm:spPr/>
      <dgm:t>
        <a:bodyPr/>
        <a:lstStyle/>
        <a:p>
          <a:endParaRPr lang="hr-HR"/>
        </a:p>
      </dgm:t>
    </dgm:pt>
    <dgm:pt modelId="{7E4CB9F8-9CB9-4BF0-ACA3-3D4788C291A0}" type="pres">
      <dgm:prSet presAssocID="{C0743AD3-6A6A-4C4E-A2FF-553F4AD9C3EF}" presName="vert1" presStyleCnt="0"/>
      <dgm:spPr/>
    </dgm:pt>
  </dgm:ptLst>
  <dgm:cxnLst>
    <dgm:cxn modelId="{CE831399-EFE7-4AEC-8F7D-E714D3D3196B}" type="presOf" srcId="{C0743AD3-6A6A-4C4E-A2FF-553F4AD9C3EF}" destId="{A9FB2F9B-5B88-419A-8FE1-EAAF8D2B8476}" srcOrd="0" destOrd="0" presId="urn:microsoft.com/office/officeart/2008/layout/LinedList"/>
    <dgm:cxn modelId="{1BBCA146-BA0E-4F07-8F9E-9FE5EB5DA92B}" srcId="{7577F023-6CDD-40D6-A1C0-48CCA4201BEB}" destId="{6F3890BD-4786-43A9-BCE1-15EBBBDE394B}" srcOrd="1" destOrd="0" parTransId="{034F0CBB-6C23-4781-8E58-0871E9878F6E}" sibTransId="{5E108F91-B0EA-4093-9DB4-5D2C6A6DBF9F}"/>
    <dgm:cxn modelId="{56B39235-8250-4F2B-BBE1-EFD231301DE5}" type="presOf" srcId="{995F1F86-6747-4EBD-82AF-B6711634ABA0}" destId="{BD83F3D1-321A-4BB2-A63F-210B0BABDE1E}" srcOrd="0" destOrd="0" presId="urn:microsoft.com/office/officeart/2008/layout/LinedList"/>
    <dgm:cxn modelId="{D994CCBA-0E65-43F0-B888-F23F15C38A35}" srcId="{7577F023-6CDD-40D6-A1C0-48CCA4201BEB}" destId="{995F1F86-6747-4EBD-82AF-B6711634ABA0}" srcOrd="0" destOrd="0" parTransId="{EBBB2613-BFEA-4D58-8B22-C01EB1C7D685}" sibTransId="{B08B9840-AD19-437B-AF4B-9A0BD3E7C95B}"/>
    <dgm:cxn modelId="{060A94BD-36AB-4B3D-89B7-38544A2F642C}" type="presOf" srcId="{6F3890BD-4786-43A9-BCE1-15EBBBDE394B}" destId="{038274FC-59CA-455F-8A38-5F81A52F8A44}" srcOrd="0" destOrd="0" presId="urn:microsoft.com/office/officeart/2008/layout/LinedList"/>
    <dgm:cxn modelId="{A05429DC-E298-4153-B322-7089B303F869}" srcId="{7577F023-6CDD-40D6-A1C0-48CCA4201BEB}" destId="{6C36D12E-9BCD-4267-BCC6-6AB4B84EAFAE}" srcOrd="2" destOrd="0" parTransId="{655B52DA-2B37-49CC-BDE2-B0471CE9EE13}" sibTransId="{ADC654BB-95AB-446C-802D-0C5D07339785}"/>
    <dgm:cxn modelId="{0802F2FC-2792-47CF-8ACA-1522D784E211}" type="presOf" srcId="{7577F023-6CDD-40D6-A1C0-48CCA4201BEB}" destId="{64119FD9-ED6F-4E80-A677-1817ED84598A}" srcOrd="0" destOrd="0" presId="urn:microsoft.com/office/officeart/2008/layout/LinedList"/>
    <dgm:cxn modelId="{5736AAEF-002C-4FA4-8001-B2170EFFD7ED}" srcId="{7577F023-6CDD-40D6-A1C0-48CCA4201BEB}" destId="{C0743AD3-6A6A-4C4E-A2FF-553F4AD9C3EF}" srcOrd="3" destOrd="0" parTransId="{A956FCF8-A08E-4437-9063-51EB7289C62B}" sibTransId="{FD654BCD-AFF1-45C1-B7FF-61BD0B496B76}"/>
    <dgm:cxn modelId="{046876E8-66A1-47C9-95EE-7E8ADBC62459}" type="presOf" srcId="{6C36D12E-9BCD-4267-BCC6-6AB4B84EAFAE}" destId="{3ABC03F3-8EDD-40CF-8A63-6D06FB343C0E}" srcOrd="0" destOrd="0" presId="urn:microsoft.com/office/officeart/2008/layout/LinedList"/>
    <dgm:cxn modelId="{6D70ABEA-68C5-44B4-A7D0-83124C5B2BD9}" type="presParOf" srcId="{64119FD9-ED6F-4E80-A677-1817ED84598A}" destId="{36EB544C-B8CC-4A4B-8D8B-EEF46CE5D6C9}" srcOrd="0" destOrd="0" presId="urn:microsoft.com/office/officeart/2008/layout/LinedList"/>
    <dgm:cxn modelId="{924059E4-9E1B-4E41-93BF-91E245052E21}" type="presParOf" srcId="{64119FD9-ED6F-4E80-A677-1817ED84598A}" destId="{4B2DB2B4-D594-4DA6-A7C4-B25B941A34E6}" srcOrd="1" destOrd="0" presId="urn:microsoft.com/office/officeart/2008/layout/LinedList"/>
    <dgm:cxn modelId="{D14D8436-9393-4171-9FE3-182A92838C13}" type="presParOf" srcId="{4B2DB2B4-D594-4DA6-A7C4-B25B941A34E6}" destId="{BD83F3D1-321A-4BB2-A63F-210B0BABDE1E}" srcOrd="0" destOrd="0" presId="urn:microsoft.com/office/officeart/2008/layout/LinedList"/>
    <dgm:cxn modelId="{DD2C9221-6C64-406A-A7CC-4FA55B489ED7}" type="presParOf" srcId="{4B2DB2B4-D594-4DA6-A7C4-B25B941A34E6}" destId="{FEC1BDFE-C1EB-4AD8-A2E2-7D38F5D2D4B2}" srcOrd="1" destOrd="0" presId="urn:microsoft.com/office/officeart/2008/layout/LinedList"/>
    <dgm:cxn modelId="{4C172F10-7857-4564-8610-6AF068FA3D10}" type="presParOf" srcId="{64119FD9-ED6F-4E80-A677-1817ED84598A}" destId="{4E9CDC9D-A22B-4A25-99EC-0F51D65E0E60}" srcOrd="2" destOrd="0" presId="urn:microsoft.com/office/officeart/2008/layout/LinedList"/>
    <dgm:cxn modelId="{C0378D61-BB6E-4C7D-933A-05DF3C040686}" type="presParOf" srcId="{64119FD9-ED6F-4E80-A677-1817ED84598A}" destId="{C998A5A9-C297-44F7-A17C-126D0AE0EF92}" srcOrd="3" destOrd="0" presId="urn:microsoft.com/office/officeart/2008/layout/LinedList"/>
    <dgm:cxn modelId="{BE81CB0F-71B1-4EE5-91B5-992CB470DE2F}" type="presParOf" srcId="{C998A5A9-C297-44F7-A17C-126D0AE0EF92}" destId="{038274FC-59CA-455F-8A38-5F81A52F8A44}" srcOrd="0" destOrd="0" presId="urn:microsoft.com/office/officeart/2008/layout/LinedList"/>
    <dgm:cxn modelId="{25E9A9C3-598F-45BE-82C7-0931F8BC6FCD}" type="presParOf" srcId="{C998A5A9-C297-44F7-A17C-126D0AE0EF92}" destId="{93C87BC2-E3A7-41F9-BBA7-C1423B1B8223}" srcOrd="1" destOrd="0" presId="urn:microsoft.com/office/officeart/2008/layout/LinedList"/>
    <dgm:cxn modelId="{8D2EF906-292B-495C-9805-F6F271EEB60A}" type="presParOf" srcId="{64119FD9-ED6F-4E80-A677-1817ED84598A}" destId="{D4CEC153-A788-4A37-81E7-21CEB0FAC95D}" srcOrd="4" destOrd="0" presId="urn:microsoft.com/office/officeart/2008/layout/LinedList"/>
    <dgm:cxn modelId="{89B94FE9-6B9D-4EAD-9657-2EC5D47D7773}" type="presParOf" srcId="{64119FD9-ED6F-4E80-A677-1817ED84598A}" destId="{48C8D44C-F90D-4D09-9335-B5DCCFA0C5D8}" srcOrd="5" destOrd="0" presId="urn:microsoft.com/office/officeart/2008/layout/LinedList"/>
    <dgm:cxn modelId="{59F48FB4-2ACB-4CF5-9781-65EA49C69932}" type="presParOf" srcId="{48C8D44C-F90D-4D09-9335-B5DCCFA0C5D8}" destId="{3ABC03F3-8EDD-40CF-8A63-6D06FB343C0E}" srcOrd="0" destOrd="0" presId="urn:microsoft.com/office/officeart/2008/layout/LinedList"/>
    <dgm:cxn modelId="{DD3D4DA2-05E6-4470-9942-5BDCB9A35FBC}" type="presParOf" srcId="{48C8D44C-F90D-4D09-9335-B5DCCFA0C5D8}" destId="{F11F67DA-5187-4400-93E3-F494E247BEDE}" srcOrd="1" destOrd="0" presId="urn:microsoft.com/office/officeart/2008/layout/LinedList"/>
    <dgm:cxn modelId="{1854DBAE-1885-4B51-813B-9EDD9C80B893}" type="presParOf" srcId="{64119FD9-ED6F-4E80-A677-1817ED84598A}" destId="{02F0B6BC-9E28-4785-B2A9-FFF990A5147D}" srcOrd="6" destOrd="0" presId="urn:microsoft.com/office/officeart/2008/layout/LinedList"/>
    <dgm:cxn modelId="{DE681983-A314-4712-AF19-9778B9B968A3}" type="presParOf" srcId="{64119FD9-ED6F-4E80-A677-1817ED84598A}" destId="{0D66247A-C6B8-4C68-86B4-4843D36F3E5E}" srcOrd="7" destOrd="0" presId="urn:microsoft.com/office/officeart/2008/layout/LinedList"/>
    <dgm:cxn modelId="{2E9A2DE1-0907-46F3-9414-6257F700ED12}" type="presParOf" srcId="{0D66247A-C6B8-4C68-86B4-4843D36F3E5E}" destId="{A9FB2F9B-5B88-419A-8FE1-EAAF8D2B8476}" srcOrd="0" destOrd="0" presId="urn:microsoft.com/office/officeart/2008/layout/LinedList"/>
    <dgm:cxn modelId="{E65A34C8-57E5-4EC4-9A28-0906E6770E67}" type="presParOf" srcId="{0D66247A-C6B8-4C68-86B4-4843D36F3E5E}" destId="{7E4CB9F8-9CB9-4BF0-ACA3-3D4788C291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266E27-2F82-4D94-9F69-8FF2EB8D40B1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CB6940F-65C8-4B08-8790-8F17373B24DF}">
      <dgm:prSet/>
      <dgm:spPr/>
      <dgm:t>
        <a:bodyPr/>
        <a:lstStyle/>
        <a:p>
          <a:r>
            <a:rPr lang="hr-HR" dirty="0" smtClean="0"/>
            <a:t>- o</a:t>
          </a:r>
          <a:r>
            <a:rPr lang="en-US" dirty="0" err="1" smtClean="0"/>
            <a:t>tmica</a:t>
          </a:r>
          <a:r>
            <a:rPr lang="en-US" dirty="0"/>
            <a:t>, </a:t>
          </a:r>
          <a:r>
            <a:rPr lang="en-US" dirty="0" err="1"/>
            <a:t>velika</a:t>
          </a:r>
          <a:r>
            <a:rPr lang="en-US" dirty="0"/>
            <a:t> </a:t>
          </a:r>
          <a:r>
            <a:rPr lang="en-US" dirty="0" err="1"/>
            <a:t>sramota</a:t>
          </a:r>
          <a:r>
            <a:rPr lang="en-US" dirty="0"/>
            <a:t> </a:t>
          </a:r>
          <a:r>
            <a:rPr lang="en-US" dirty="0" err="1"/>
            <a:t>za</a:t>
          </a:r>
          <a:r>
            <a:rPr lang="en-US" dirty="0"/>
            <a:t> </a:t>
          </a:r>
          <a:r>
            <a:rPr lang="en-US" dirty="0" err="1"/>
            <a:t>Ahejce</a:t>
          </a:r>
          <a:endParaRPr lang="en-US" dirty="0"/>
        </a:p>
      </dgm:t>
    </dgm:pt>
    <dgm:pt modelId="{02BB1CBA-8A4C-4826-B055-08EC9595D644}" type="parTrans" cxnId="{038840DC-61CC-46E6-B148-56F94E4982F4}">
      <dgm:prSet/>
      <dgm:spPr/>
      <dgm:t>
        <a:bodyPr/>
        <a:lstStyle/>
        <a:p>
          <a:endParaRPr lang="en-US"/>
        </a:p>
      </dgm:t>
    </dgm:pt>
    <dgm:pt modelId="{6F0B08B0-1120-43A2-B616-DDB954277123}" type="sibTrans" cxnId="{038840DC-61CC-46E6-B148-56F94E4982F4}">
      <dgm:prSet/>
      <dgm:spPr/>
      <dgm:t>
        <a:bodyPr/>
        <a:lstStyle/>
        <a:p>
          <a:endParaRPr lang="en-US"/>
        </a:p>
      </dgm:t>
    </dgm:pt>
    <dgm:pt modelId="{102FEB96-507D-41FD-9B46-DB89594CA98F}">
      <dgm:prSet/>
      <dgm:spPr/>
      <dgm:t>
        <a:bodyPr/>
        <a:lstStyle/>
        <a:p>
          <a:r>
            <a:rPr lang="hr-HR" dirty="0" smtClean="0"/>
            <a:t>- o</a:t>
          </a:r>
          <a:r>
            <a:rPr lang="en-US" dirty="0" err="1" smtClean="0"/>
            <a:t>psada</a:t>
          </a:r>
          <a:r>
            <a:rPr lang="en-US" dirty="0" smtClean="0"/>
            <a:t> </a:t>
          </a:r>
          <a:r>
            <a:rPr lang="en-US" dirty="0" err="1"/>
            <a:t>Troje</a:t>
          </a:r>
          <a:r>
            <a:rPr lang="en-US" dirty="0"/>
            <a:t> pod </a:t>
          </a:r>
          <a:r>
            <a:rPr lang="en-US" dirty="0" err="1"/>
            <a:t>vodstvom</a:t>
          </a:r>
          <a:r>
            <a:rPr lang="en-US" dirty="0"/>
            <a:t> </a:t>
          </a:r>
          <a:r>
            <a:rPr lang="en-US" dirty="0" err="1"/>
            <a:t>mikenskog</a:t>
          </a:r>
          <a:r>
            <a:rPr lang="en-US" dirty="0"/>
            <a:t> </a:t>
          </a:r>
          <a:r>
            <a:rPr lang="en-US" dirty="0" err="1"/>
            <a:t>kralja</a:t>
          </a:r>
          <a:r>
            <a:rPr lang="en-US" dirty="0"/>
            <a:t> </a:t>
          </a:r>
          <a:r>
            <a:rPr lang="en-US" dirty="0" err="1"/>
            <a:t>Agamemnona</a:t>
          </a:r>
          <a:endParaRPr lang="en-US" dirty="0"/>
        </a:p>
      </dgm:t>
    </dgm:pt>
    <dgm:pt modelId="{DBED8D1D-D25D-4D12-A285-5F1E4A83279D}" type="parTrans" cxnId="{981277AD-E2ED-4308-B633-45A3F7999CFA}">
      <dgm:prSet/>
      <dgm:spPr/>
      <dgm:t>
        <a:bodyPr/>
        <a:lstStyle/>
        <a:p>
          <a:endParaRPr lang="en-US"/>
        </a:p>
      </dgm:t>
    </dgm:pt>
    <dgm:pt modelId="{027CD37C-7D3C-4005-ABD1-C5038A83A263}" type="sibTrans" cxnId="{981277AD-E2ED-4308-B633-45A3F7999CFA}">
      <dgm:prSet/>
      <dgm:spPr/>
      <dgm:t>
        <a:bodyPr/>
        <a:lstStyle/>
        <a:p>
          <a:endParaRPr lang="en-US"/>
        </a:p>
      </dgm:t>
    </dgm:pt>
    <dgm:pt modelId="{95A32FAB-69AB-4846-9C77-897C1768B351}">
      <dgm:prSet/>
      <dgm:spPr/>
      <dgm:t>
        <a:bodyPr/>
        <a:lstStyle/>
        <a:p>
          <a:r>
            <a:rPr lang="hr-HR" dirty="0" smtClean="0"/>
            <a:t>- d</a:t>
          </a:r>
          <a:r>
            <a:rPr lang="en-US" dirty="0" err="1" smtClean="0"/>
            <a:t>esetogodišnja</a:t>
          </a:r>
          <a:r>
            <a:rPr lang="en-US" dirty="0" smtClean="0"/>
            <a:t> </a:t>
          </a:r>
          <a:r>
            <a:rPr lang="en-US" dirty="0" err="1"/>
            <a:t>opsada</a:t>
          </a:r>
          <a:r>
            <a:rPr lang="en-US" dirty="0"/>
            <a:t> </a:t>
          </a:r>
          <a:r>
            <a:rPr lang="en-US" dirty="0" err="1"/>
            <a:t>grada</a:t>
          </a:r>
          <a:endParaRPr lang="en-US" dirty="0"/>
        </a:p>
      </dgm:t>
    </dgm:pt>
    <dgm:pt modelId="{27C7A965-00FE-43CE-A5F0-CAF6F898CDE5}" type="parTrans" cxnId="{9F04A4B4-A848-4725-AF6E-2D82FC968D22}">
      <dgm:prSet/>
      <dgm:spPr/>
      <dgm:t>
        <a:bodyPr/>
        <a:lstStyle/>
        <a:p>
          <a:endParaRPr lang="en-US"/>
        </a:p>
      </dgm:t>
    </dgm:pt>
    <dgm:pt modelId="{9D54C748-57E6-426C-A54F-1A20CA43DEC0}" type="sibTrans" cxnId="{9F04A4B4-A848-4725-AF6E-2D82FC968D22}">
      <dgm:prSet/>
      <dgm:spPr/>
      <dgm:t>
        <a:bodyPr/>
        <a:lstStyle/>
        <a:p>
          <a:endParaRPr lang="en-US"/>
        </a:p>
      </dgm:t>
    </dgm:pt>
    <dgm:pt modelId="{3B208651-C520-41B0-A797-7DC64A25809C}">
      <dgm:prSet/>
      <dgm:spPr/>
      <dgm:t>
        <a:bodyPr/>
        <a:lstStyle/>
        <a:p>
          <a:r>
            <a:rPr lang="hr-HR" dirty="0" smtClean="0"/>
            <a:t>- g</a:t>
          </a:r>
          <a:r>
            <a:rPr lang="en-US" dirty="0" smtClean="0"/>
            <a:t>rad </a:t>
          </a:r>
          <a:r>
            <a:rPr lang="en-US" dirty="0" err="1"/>
            <a:t>razoren</a:t>
          </a:r>
          <a:r>
            <a:rPr lang="en-US" dirty="0"/>
            <a:t> </a:t>
          </a:r>
          <a:r>
            <a:rPr lang="en-US" dirty="0" err="1"/>
            <a:t>oko</a:t>
          </a:r>
          <a:r>
            <a:rPr lang="en-US" dirty="0"/>
            <a:t> 1200. </a:t>
          </a:r>
          <a:r>
            <a:rPr lang="en-US" dirty="0" err="1"/>
            <a:t>godine</a:t>
          </a:r>
          <a:r>
            <a:rPr lang="en-US" dirty="0"/>
            <a:t> pr. Krista</a:t>
          </a:r>
        </a:p>
      </dgm:t>
    </dgm:pt>
    <dgm:pt modelId="{79E06E2B-FB86-4EC3-A44D-8E85C9E2A90A}" type="parTrans" cxnId="{9A68F71C-2750-493B-A146-D82E87825DC2}">
      <dgm:prSet/>
      <dgm:spPr/>
      <dgm:t>
        <a:bodyPr/>
        <a:lstStyle/>
        <a:p>
          <a:endParaRPr lang="en-US"/>
        </a:p>
      </dgm:t>
    </dgm:pt>
    <dgm:pt modelId="{37962AC1-449C-4DE6-BC60-9F2CE239700C}" type="sibTrans" cxnId="{9A68F71C-2750-493B-A146-D82E87825DC2}">
      <dgm:prSet/>
      <dgm:spPr/>
      <dgm:t>
        <a:bodyPr/>
        <a:lstStyle/>
        <a:p>
          <a:endParaRPr lang="en-US"/>
        </a:p>
      </dgm:t>
    </dgm:pt>
    <dgm:pt modelId="{131DC828-0EDE-4E39-B177-9DC56D010E10}" type="pres">
      <dgm:prSet presAssocID="{CC266E27-2F82-4D94-9F69-8FF2EB8D40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02249538-221E-4F7F-A782-34BD59CFE7ED}" type="pres">
      <dgm:prSet presAssocID="{FCB6940F-65C8-4B08-8790-8F17373B24DF}" presName="thickLine" presStyleLbl="alignNode1" presStyleIdx="0" presStyleCnt="4"/>
      <dgm:spPr/>
    </dgm:pt>
    <dgm:pt modelId="{241D67C0-D379-4111-A66A-99DC72CC9343}" type="pres">
      <dgm:prSet presAssocID="{FCB6940F-65C8-4B08-8790-8F17373B24DF}" presName="horz1" presStyleCnt="0"/>
      <dgm:spPr/>
    </dgm:pt>
    <dgm:pt modelId="{A85B4B7E-9E22-4262-AC5B-97BB9108E4BC}" type="pres">
      <dgm:prSet presAssocID="{FCB6940F-65C8-4B08-8790-8F17373B24DF}" presName="tx1" presStyleLbl="revTx" presStyleIdx="0" presStyleCnt="4"/>
      <dgm:spPr/>
      <dgm:t>
        <a:bodyPr/>
        <a:lstStyle/>
        <a:p>
          <a:endParaRPr lang="hr-HR"/>
        </a:p>
      </dgm:t>
    </dgm:pt>
    <dgm:pt modelId="{999CF8AC-B6BF-418C-8E75-C3FE7469220D}" type="pres">
      <dgm:prSet presAssocID="{FCB6940F-65C8-4B08-8790-8F17373B24DF}" presName="vert1" presStyleCnt="0"/>
      <dgm:spPr/>
    </dgm:pt>
    <dgm:pt modelId="{2F95D4AE-450D-46D8-94AA-2D0F73DFA941}" type="pres">
      <dgm:prSet presAssocID="{102FEB96-507D-41FD-9B46-DB89594CA98F}" presName="thickLine" presStyleLbl="alignNode1" presStyleIdx="1" presStyleCnt="4"/>
      <dgm:spPr/>
    </dgm:pt>
    <dgm:pt modelId="{80DD3239-B418-41AE-A951-A4FC34DA5548}" type="pres">
      <dgm:prSet presAssocID="{102FEB96-507D-41FD-9B46-DB89594CA98F}" presName="horz1" presStyleCnt="0"/>
      <dgm:spPr/>
    </dgm:pt>
    <dgm:pt modelId="{40B3F710-A463-453D-9A48-009372F3AA15}" type="pres">
      <dgm:prSet presAssocID="{102FEB96-507D-41FD-9B46-DB89594CA98F}" presName="tx1" presStyleLbl="revTx" presStyleIdx="1" presStyleCnt="4"/>
      <dgm:spPr/>
      <dgm:t>
        <a:bodyPr/>
        <a:lstStyle/>
        <a:p>
          <a:endParaRPr lang="hr-HR"/>
        </a:p>
      </dgm:t>
    </dgm:pt>
    <dgm:pt modelId="{3BFB5B6E-CA3B-4642-A184-6EA177861E99}" type="pres">
      <dgm:prSet presAssocID="{102FEB96-507D-41FD-9B46-DB89594CA98F}" presName="vert1" presStyleCnt="0"/>
      <dgm:spPr/>
    </dgm:pt>
    <dgm:pt modelId="{0716CC95-7BA8-47EA-A4A6-49CDB5F7871C}" type="pres">
      <dgm:prSet presAssocID="{95A32FAB-69AB-4846-9C77-897C1768B351}" presName="thickLine" presStyleLbl="alignNode1" presStyleIdx="2" presStyleCnt="4"/>
      <dgm:spPr/>
    </dgm:pt>
    <dgm:pt modelId="{706511FD-18D2-450B-98AA-DEB5A869B491}" type="pres">
      <dgm:prSet presAssocID="{95A32FAB-69AB-4846-9C77-897C1768B351}" presName="horz1" presStyleCnt="0"/>
      <dgm:spPr/>
    </dgm:pt>
    <dgm:pt modelId="{9B3F7DE3-CA1A-4EBD-A13B-D7CE78D3E916}" type="pres">
      <dgm:prSet presAssocID="{95A32FAB-69AB-4846-9C77-897C1768B351}" presName="tx1" presStyleLbl="revTx" presStyleIdx="2" presStyleCnt="4"/>
      <dgm:spPr/>
      <dgm:t>
        <a:bodyPr/>
        <a:lstStyle/>
        <a:p>
          <a:endParaRPr lang="hr-HR"/>
        </a:p>
      </dgm:t>
    </dgm:pt>
    <dgm:pt modelId="{9AF27C45-F05F-4544-8E79-2796611971BC}" type="pres">
      <dgm:prSet presAssocID="{95A32FAB-69AB-4846-9C77-897C1768B351}" presName="vert1" presStyleCnt="0"/>
      <dgm:spPr/>
    </dgm:pt>
    <dgm:pt modelId="{55463511-F582-43DE-8F6D-ADA54C0BD6F4}" type="pres">
      <dgm:prSet presAssocID="{3B208651-C520-41B0-A797-7DC64A25809C}" presName="thickLine" presStyleLbl="alignNode1" presStyleIdx="3" presStyleCnt="4"/>
      <dgm:spPr/>
    </dgm:pt>
    <dgm:pt modelId="{16B75E00-6180-4B1B-AABB-5E1C015406DE}" type="pres">
      <dgm:prSet presAssocID="{3B208651-C520-41B0-A797-7DC64A25809C}" presName="horz1" presStyleCnt="0"/>
      <dgm:spPr/>
    </dgm:pt>
    <dgm:pt modelId="{1763B4F6-B0E0-42AF-A8D6-119358AD3F36}" type="pres">
      <dgm:prSet presAssocID="{3B208651-C520-41B0-A797-7DC64A25809C}" presName="tx1" presStyleLbl="revTx" presStyleIdx="3" presStyleCnt="4"/>
      <dgm:spPr/>
      <dgm:t>
        <a:bodyPr/>
        <a:lstStyle/>
        <a:p>
          <a:endParaRPr lang="hr-HR"/>
        </a:p>
      </dgm:t>
    </dgm:pt>
    <dgm:pt modelId="{52450B72-D8F8-49DB-8CB6-87A67B9431B1}" type="pres">
      <dgm:prSet presAssocID="{3B208651-C520-41B0-A797-7DC64A25809C}" presName="vert1" presStyleCnt="0"/>
      <dgm:spPr/>
    </dgm:pt>
  </dgm:ptLst>
  <dgm:cxnLst>
    <dgm:cxn modelId="{DEE4E439-8C40-462E-ADC1-A0AE5448AEF7}" type="presOf" srcId="{95A32FAB-69AB-4846-9C77-897C1768B351}" destId="{9B3F7DE3-CA1A-4EBD-A13B-D7CE78D3E916}" srcOrd="0" destOrd="0" presId="urn:microsoft.com/office/officeart/2008/layout/LinedList"/>
    <dgm:cxn modelId="{B1DE42B7-66F6-4822-8441-67D930391D4E}" type="presOf" srcId="{CC266E27-2F82-4D94-9F69-8FF2EB8D40B1}" destId="{131DC828-0EDE-4E39-B177-9DC56D010E10}" srcOrd="0" destOrd="0" presId="urn:microsoft.com/office/officeart/2008/layout/LinedList"/>
    <dgm:cxn modelId="{540D55DA-FB25-4918-931A-31E7367921EB}" type="presOf" srcId="{102FEB96-507D-41FD-9B46-DB89594CA98F}" destId="{40B3F710-A463-453D-9A48-009372F3AA15}" srcOrd="0" destOrd="0" presId="urn:microsoft.com/office/officeart/2008/layout/LinedList"/>
    <dgm:cxn modelId="{9F04A4B4-A848-4725-AF6E-2D82FC968D22}" srcId="{CC266E27-2F82-4D94-9F69-8FF2EB8D40B1}" destId="{95A32FAB-69AB-4846-9C77-897C1768B351}" srcOrd="2" destOrd="0" parTransId="{27C7A965-00FE-43CE-A5F0-CAF6F898CDE5}" sibTransId="{9D54C748-57E6-426C-A54F-1A20CA43DEC0}"/>
    <dgm:cxn modelId="{981277AD-E2ED-4308-B633-45A3F7999CFA}" srcId="{CC266E27-2F82-4D94-9F69-8FF2EB8D40B1}" destId="{102FEB96-507D-41FD-9B46-DB89594CA98F}" srcOrd="1" destOrd="0" parTransId="{DBED8D1D-D25D-4D12-A285-5F1E4A83279D}" sibTransId="{027CD37C-7D3C-4005-ABD1-C5038A83A263}"/>
    <dgm:cxn modelId="{73C0C722-ADC0-469E-A089-0CB0C8200666}" type="presOf" srcId="{FCB6940F-65C8-4B08-8790-8F17373B24DF}" destId="{A85B4B7E-9E22-4262-AC5B-97BB9108E4BC}" srcOrd="0" destOrd="0" presId="urn:microsoft.com/office/officeart/2008/layout/LinedList"/>
    <dgm:cxn modelId="{038840DC-61CC-46E6-B148-56F94E4982F4}" srcId="{CC266E27-2F82-4D94-9F69-8FF2EB8D40B1}" destId="{FCB6940F-65C8-4B08-8790-8F17373B24DF}" srcOrd="0" destOrd="0" parTransId="{02BB1CBA-8A4C-4826-B055-08EC9595D644}" sibTransId="{6F0B08B0-1120-43A2-B616-DDB954277123}"/>
    <dgm:cxn modelId="{475BADA8-2509-4AAA-9C70-C5914AB5713E}" type="presOf" srcId="{3B208651-C520-41B0-A797-7DC64A25809C}" destId="{1763B4F6-B0E0-42AF-A8D6-119358AD3F36}" srcOrd="0" destOrd="0" presId="urn:microsoft.com/office/officeart/2008/layout/LinedList"/>
    <dgm:cxn modelId="{9A68F71C-2750-493B-A146-D82E87825DC2}" srcId="{CC266E27-2F82-4D94-9F69-8FF2EB8D40B1}" destId="{3B208651-C520-41B0-A797-7DC64A25809C}" srcOrd="3" destOrd="0" parTransId="{79E06E2B-FB86-4EC3-A44D-8E85C9E2A90A}" sibTransId="{37962AC1-449C-4DE6-BC60-9F2CE239700C}"/>
    <dgm:cxn modelId="{D629A6A2-5D89-4F4A-9719-A18DBDB02BB0}" type="presParOf" srcId="{131DC828-0EDE-4E39-B177-9DC56D010E10}" destId="{02249538-221E-4F7F-A782-34BD59CFE7ED}" srcOrd="0" destOrd="0" presId="urn:microsoft.com/office/officeart/2008/layout/LinedList"/>
    <dgm:cxn modelId="{0395BFB5-4DEB-4E5A-8137-F4CC07AD41C4}" type="presParOf" srcId="{131DC828-0EDE-4E39-B177-9DC56D010E10}" destId="{241D67C0-D379-4111-A66A-99DC72CC9343}" srcOrd="1" destOrd="0" presId="urn:microsoft.com/office/officeart/2008/layout/LinedList"/>
    <dgm:cxn modelId="{29B5800F-4246-4287-8C8A-F8CC0BC31E54}" type="presParOf" srcId="{241D67C0-D379-4111-A66A-99DC72CC9343}" destId="{A85B4B7E-9E22-4262-AC5B-97BB9108E4BC}" srcOrd="0" destOrd="0" presId="urn:microsoft.com/office/officeart/2008/layout/LinedList"/>
    <dgm:cxn modelId="{C19CC97F-C9F3-4953-89D0-092982659290}" type="presParOf" srcId="{241D67C0-D379-4111-A66A-99DC72CC9343}" destId="{999CF8AC-B6BF-418C-8E75-C3FE7469220D}" srcOrd="1" destOrd="0" presId="urn:microsoft.com/office/officeart/2008/layout/LinedList"/>
    <dgm:cxn modelId="{95E9288E-1293-45FF-9D6F-15B00082C95B}" type="presParOf" srcId="{131DC828-0EDE-4E39-B177-9DC56D010E10}" destId="{2F95D4AE-450D-46D8-94AA-2D0F73DFA941}" srcOrd="2" destOrd="0" presId="urn:microsoft.com/office/officeart/2008/layout/LinedList"/>
    <dgm:cxn modelId="{F8A65C22-C9C3-490F-8F99-0CAB97D1096B}" type="presParOf" srcId="{131DC828-0EDE-4E39-B177-9DC56D010E10}" destId="{80DD3239-B418-41AE-A951-A4FC34DA5548}" srcOrd="3" destOrd="0" presId="urn:microsoft.com/office/officeart/2008/layout/LinedList"/>
    <dgm:cxn modelId="{17B7706F-4F61-4160-A5CA-53D04323D700}" type="presParOf" srcId="{80DD3239-B418-41AE-A951-A4FC34DA5548}" destId="{40B3F710-A463-453D-9A48-009372F3AA15}" srcOrd="0" destOrd="0" presId="urn:microsoft.com/office/officeart/2008/layout/LinedList"/>
    <dgm:cxn modelId="{FC2F1F63-E359-4B57-B2AB-DD49AC2050E0}" type="presParOf" srcId="{80DD3239-B418-41AE-A951-A4FC34DA5548}" destId="{3BFB5B6E-CA3B-4642-A184-6EA177861E99}" srcOrd="1" destOrd="0" presId="urn:microsoft.com/office/officeart/2008/layout/LinedList"/>
    <dgm:cxn modelId="{DA02190A-2CFD-44D3-893D-9A4724EE141B}" type="presParOf" srcId="{131DC828-0EDE-4E39-B177-9DC56D010E10}" destId="{0716CC95-7BA8-47EA-A4A6-49CDB5F7871C}" srcOrd="4" destOrd="0" presId="urn:microsoft.com/office/officeart/2008/layout/LinedList"/>
    <dgm:cxn modelId="{8B2A3867-3BAA-4C8B-8D04-D395A3AE1AFD}" type="presParOf" srcId="{131DC828-0EDE-4E39-B177-9DC56D010E10}" destId="{706511FD-18D2-450B-98AA-DEB5A869B491}" srcOrd="5" destOrd="0" presId="urn:microsoft.com/office/officeart/2008/layout/LinedList"/>
    <dgm:cxn modelId="{AF3D4DE3-B727-490B-BC46-CCFF3237E293}" type="presParOf" srcId="{706511FD-18D2-450B-98AA-DEB5A869B491}" destId="{9B3F7DE3-CA1A-4EBD-A13B-D7CE78D3E916}" srcOrd="0" destOrd="0" presId="urn:microsoft.com/office/officeart/2008/layout/LinedList"/>
    <dgm:cxn modelId="{C47ECFE9-D390-439E-B22C-53AC6E5FABB2}" type="presParOf" srcId="{706511FD-18D2-450B-98AA-DEB5A869B491}" destId="{9AF27C45-F05F-4544-8E79-2796611971BC}" srcOrd="1" destOrd="0" presId="urn:microsoft.com/office/officeart/2008/layout/LinedList"/>
    <dgm:cxn modelId="{B97759C4-8D84-46B6-8551-1F77D46587DB}" type="presParOf" srcId="{131DC828-0EDE-4E39-B177-9DC56D010E10}" destId="{55463511-F582-43DE-8F6D-ADA54C0BD6F4}" srcOrd="6" destOrd="0" presId="urn:microsoft.com/office/officeart/2008/layout/LinedList"/>
    <dgm:cxn modelId="{42AB38E3-6B38-4A6E-99B9-8EED40AD1B36}" type="presParOf" srcId="{131DC828-0EDE-4E39-B177-9DC56D010E10}" destId="{16B75E00-6180-4B1B-AABB-5E1C015406DE}" srcOrd="7" destOrd="0" presId="urn:microsoft.com/office/officeart/2008/layout/LinedList"/>
    <dgm:cxn modelId="{EE967119-8C39-4E93-AA16-DC813DF75A75}" type="presParOf" srcId="{16B75E00-6180-4B1B-AABB-5E1C015406DE}" destId="{1763B4F6-B0E0-42AF-A8D6-119358AD3F36}" srcOrd="0" destOrd="0" presId="urn:microsoft.com/office/officeart/2008/layout/LinedList"/>
    <dgm:cxn modelId="{083AA83C-80D0-4BBD-A62B-D70B3587EB6D}" type="presParOf" srcId="{16B75E00-6180-4B1B-AABB-5E1C015406DE}" destId="{52450B72-D8F8-49DB-8CB6-87A67B9431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D6516-116D-4A83-A8C6-9B44B3E12F1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6A992B-8569-43D9-A3D5-58397C301F25}">
      <dgm:prSet/>
      <dgm:spPr/>
      <dgm:t>
        <a:bodyPr/>
        <a:lstStyle/>
        <a:p>
          <a:r>
            <a:rPr lang="en-US"/>
            <a:t>Hoplit, najuspješniji grčki vojnik pješak</a:t>
          </a:r>
        </a:p>
      </dgm:t>
    </dgm:pt>
    <dgm:pt modelId="{C0621A6D-96B9-46CA-84D7-56BFB243A666}" type="parTrans" cxnId="{9014AFAD-22AB-4EC7-B110-5CBBC7774F28}">
      <dgm:prSet/>
      <dgm:spPr/>
      <dgm:t>
        <a:bodyPr/>
        <a:lstStyle/>
        <a:p>
          <a:endParaRPr lang="en-US"/>
        </a:p>
      </dgm:t>
    </dgm:pt>
    <dgm:pt modelId="{85C95A21-BC3E-400A-A111-BD5FC3B8715C}" type="sibTrans" cxnId="{9014AFAD-22AB-4EC7-B110-5CBBC7774F28}">
      <dgm:prSet/>
      <dgm:spPr/>
      <dgm:t>
        <a:bodyPr/>
        <a:lstStyle/>
        <a:p>
          <a:endParaRPr lang="en-US"/>
        </a:p>
      </dgm:t>
    </dgm:pt>
    <dgm:pt modelId="{2DD1362D-88E9-4333-860F-DB6B27B35FB3}">
      <dgm:prSet/>
      <dgm:spPr/>
      <dgm:t>
        <a:bodyPr/>
        <a:lstStyle/>
        <a:p>
          <a:r>
            <a:rPr lang="en-US"/>
            <a:t>Štit hoplon</a:t>
          </a:r>
        </a:p>
      </dgm:t>
    </dgm:pt>
    <dgm:pt modelId="{8AFEFE7A-6ACE-469E-9B12-4CE3FED09662}" type="parTrans" cxnId="{7A7FFC19-E9EC-4CEB-9EFA-AF3517E763CC}">
      <dgm:prSet/>
      <dgm:spPr/>
      <dgm:t>
        <a:bodyPr/>
        <a:lstStyle/>
        <a:p>
          <a:endParaRPr lang="en-US"/>
        </a:p>
      </dgm:t>
    </dgm:pt>
    <dgm:pt modelId="{3733D641-ECB2-44F7-AFF7-87935AC6F616}" type="sibTrans" cxnId="{7A7FFC19-E9EC-4CEB-9EFA-AF3517E763CC}">
      <dgm:prSet/>
      <dgm:spPr/>
      <dgm:t>
        <a:bodyPr/>
        <a:lstStyle/>
        <a:p>
          <a:endParaRPr lang="en-US"/>
        </a:p>
      </dgm:t>
    </dgm:pt>
    <dgm:pt modelId="{4B4A6A0F-3BBD-4A9C-9B82-15A60E03EC2F}">
      <dgm:prSet/>
      <dgm:spPr/>
      <dgm:t>
        <a:bodyPr/>
        <a:lstStyle/>
        <a:p>
          <a:r>
            <a:rPr lang="en-US"/>
            <a:t>Trojanski rat, sukob Ahejaca i Trojanaca</a:t>
          </a:r>
        </a:p>
      </dgm:t>
    </dgm:pt>
    <dgm:pt modelId="{FEE4B590-3B19-4F5B-B07E-1D1F15510FB0}" type="parTrans" cxnId="{3FD65D1F-4A9E-4778-A465-2E79A1841564}">
      <dgm:prSet/>
      <dgm:spPr/>
      <dgm:t>
        <a:bodyPr/>
        <a:lstStyle/>
        <a:p>
          <a:endParaRPr lang="en-US"/>
        </a:p>
      </dgm:t>
    </dgm:pt>
    <dgm:pt modelId="{EF019B7B-2C24-40F7-A59C-E53C67B6BDBF}" type="sibTrans" cxnId="{3FD65D1F-4A9E-4778-A465-2E79A1841564}">
      <dgm:prSet/>
      <dgm:spPr/>
      <dgm:t>
        <a:bodyPr/>
        <a:lstStyle/>
        <a:p>
          <a:endParaRPr lang="en-US"/>
        </a:p>
      </dgm:t>
    </dgm:pt>
    <dgm:pt modelId="{7076D71A-D3C2-4302-A0D4-E7E74D7F2E2A}">
      <dgm:prSet/>
      <dgm:spPr/>
      <dgm:t>
        <a:bodyPr/>
        <a:lstStyle/>
        <a:p>
          <a:r>
            <a:rPr lang="en-US"/>
            <a:t>Uzrok: otmica lijepe Helene</a:t>
          </a:r>
        </a:p>
      </dgm:t>
    </dgm:pt>
    <dgm:pt modelId="{ABC9B004-54F2-4726-A7D8-0052C9C43D7B}" type="parTrans" cxnId="{69CE8A62-1073-4C0F-8E14-8F3DCB098B92}">
      <dgm:prSet/>
      <dgm:spPr/>
      <dgm:t>
        <a:bodyPr/>
        <a:lstStyle/>
        <a:p>
          <a:endParaRPr lang="en-US"/>
        </a:p>
      </dgm:t>
    </dgm:pt>
    <dgm:pt modelId="{10AA83A8-07DF-4D4C-BFB2-C846C31BCAF5}" type="sibTrans" cxnId="{69CE8A62-1073-4C0F-8E14-8F3DCB098B92}">
      <dgm:prSet/>
      <dgm:spPr/>
      <dgm:t>
        <a:bodyPr/>
        <a:lstStyle/>
        <a:p>
          <a:endParaRPr lang="en-US"/>
        </a:p>
      </dgm:t>
    </dgm:pt>
    <dgm:pt modelId="{F1265F81-9720-4427-8E0C-125730F07A16}">
      <dgm:prSet/>
      <dgm:spPr/>
      <dgm:t>
        <a:bodyPr/>
        <a:lstStyle/>
        <a:p>
          <a:r>
            <a:rPr lang="en-US" dirty="0" err="1"/>
            <a:t>Desetogodišnja</a:t>
          </a:r>
          <a:r>
            <a:rPr lang="en-US" dirty="0"/>
            <a:t> </a:t>
          </a:r>
          <a:r>
            <a:rPr lang="en-US" dirty="0" err="1"/>
            <a:t>opsada</a:t>
          </a:r>
          <a:r>
            <a:rPr lang="en-US" dirty="0"/>
            <a:t> </a:t>
          </a:r>
          <a:r>
            <a:rPr lang="en-US" dirty="0" err="1"/>
            <a:t>grada</a:t>
          </a:r>
          <a:r>
            <a:rPr lang="en-US" dirty="0"/>
            <a:t> pod </a:t>
          </a:r>
          <a:r>
            <a:rPr lang="en-US" dirty="0" err="1"/>
            <a:t>vodstvom</a:t>
          </a:r>
          <a:r>
            <a:rPr lang="en-US" dirty="0"/>
            <a:t> </a:t>
          </a:r>
          <a:r>
            <a:rPr lang="en-US" dirty="0" err="1"/>
            <a:t>Mikenskog</a:t>
          </a:r>
          <a:r>
            <a:rPr lang="en-US" dirty="0"/>
            <a:t> </a:t>
          </a:r>
          <a:r>
            <a:rPr lang="en-US" dirty="0" err="1"/>
            <a:t>kralja</a:t>
          </a:r>
          <a:r>
            <a:rPr lang="en-US" dirty="0"/>
            <a:t> </a:t>
          </a:r>
          <a:r>
            <a:rPr lang="en-US" dirty="0" err="1"/>
            <a:t>Agamamnona</a:t>
          </a:r>
          <a:endParaRPr lang="en-US" dirty="0"/>
        </a:p>
      </dgm:t>
    </dgm:pt>
    <dgm:pt modelId="{28A3CABC-4432-40ED-B5D2-EA5F230A8352}" type="parTrans" cxnId="{217EC4BC-C514-4CB9-9C1B-9219B6BF390B}">
      <dgm:prSet/>
      <dgm:spPr/>
      <dgm:t>
        <a:bodyPr/>
        <a:lstStyle/>
        <a:p>
          <a:endParaRPr lang="en-US"/>
        </a:p>
      </dgm:t>
    </dgm:pt>
    <dgm:pt modelId="{531C7D0F-883F-42DD-B054-5A05BC9628A4}" type="sibTrans" cxnId="{217EC4BC-C514-4CB9-9C1B-9219B6BF390B}">
      <dgm:prSet/>
      <dgm:spPr/>
      <dgm:t>
        <a:bodyPr/>
        <a:lstStyle/>
        <a:p>
          <a:endParaRPr lang="en-US"/>
        </a:p>
      </dgm:t>
    </dgm:pt>
    <dgm:pt modelId="{8CCB59D6-CAB8-458C-9256-FA5171EDFB57}" type="pres">
      <dgm:prSet presAssocID="{B64D6516-116D-4A83-A8C6-9B44B3E12F1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F30CCFA-9294-4F73-AF1D-E66D6ACE001E}" type="pres">
      <dgm:prSet presAssocID="{2E6A992B-8569-43D9-A3D5-58397C301F25}" presName="thickLine" presStyleLbl="alignNode1" presStyleIdx="0" presStyleCnt="5"/>
      <dgm:spPr/>
    </dgm:pt>
    <dgm:pt modelId="{C238D008-D913-43E5-A40D-151FFE5AEC9A}" type="pres">
      <dgm:prSet presAssocID="{2E6A992B-8569-43D9-A3D5-58397C301F25}" presName="horz1" presStyleCnt="0"/>
      <dgm:spPr/>
    </dgm:pt>
    <dgm:pt modelId="{BE5A3C15-EA36-420E-9EED-548BF3B8BD1B}" type="pres">
      <dgm:prSet presAssocID="{2E6A992B-8569-43D9-A3D5-58397C301F25}" presName="tx1" presStyleLbl="revTx" presStyleIdx="0" presStyleCnt="5"/>
      <dgm:spPr/>
      <dgm:t>
        <a:bodyPr/>
        <a:lstStyle/>
        <a:p>
          <a:endParaRPr lang="hr-HR"/>
        </a:p>
      </dgm:t>
    </dgm:pt>
    <dgm:pt modelId="{D91F7659-F101-42BC-BD58-858671FDE8A2}" type="pres">
      <dgm:prSet presAssocID="{2E6A992B-8569-43D9-A3D5-58397C301F25}" presName="vert1" presStyleCnt="0"/>
      <dgm:spPr/>
    </dgm:pt>
    <dgm:pt modelId="{5B222CED-A819-4C49-AA85-B6105BD74184}" type="pres">
      <dgm:prSet presAssocID="{2DD1362D-88E9-4333-860F-DB6B27B35FB3}" presName="thickLine" presStyleLbl="alignNode1" presStyleIdx="1" presStyleCnt="5"/>
      <dgm:spPr/>
    </dgm:pt>
    <dgm:pt modelId="{17505EA1-FAB4-4EAA-829E-AC92E7B95FB9}" type="pres">
      <dgm:prSet presAssocID="{2DD1362D-88E9-4333-860F-DB6B27B35FB3}" presName="horz1" presStyleCnt="0"/>
      <dgm:spPr/>
    </dgm:pt>
    <dgm:pt modelId="{B32349BC-63DB-4F95-900F-284AB731CAA1}" type="pres">
      <dgm:prSet presAssocID="{2DD1362D-88E9-4333-860F-DB6B27B35FB3}" presName="tx1" presStyleLbl="revTx" presStyleIdx="1" presStyleCnt="5"/>
      <dgm:spPr/>
      <dgm:t>
        <a:bodyPr/>
        <a:lstStyle/>
        <a:p>
          <a:endParaRPr lang="hr-HR"/>
        </a:p>
      </dgm:t>
    </dgm:pt>
    <dgm:pt modelId="{19E5D1C4-DD00-4B2B-A218-5C71A5CDCBC0}" type="pres">
      <dgm:prSet presAssocID="{2DD1362D-88E9-4333-860F-DB6B27B35FB3}" presName="vert1" presStyleCnt="0"/>
      <dgm:spPr/>
    </dgm:pt>
    <dgm:pt modelId="{AF39A143-2E33-450D-B297-6DD7425349D5}" type="pres">
      <dgm:prSet presAssocID="{4B4A6A0F-3BBD-4A9C-9B82-15A60E03EC2F}" presName="thickLine" presStyleLbl="alignNode1" presStyleIdx="2" presStyleCnt="5"/>
      <dgm:spPr/>
    </dgm:pt>
    <dgm:pt modelId="{2AB74FF3-7940-497E-A13A-BE8E98AE74DB}" type="pres">
      <dgm:prSet presAssocID="{4B4A6A0F-3BBD-4A9C-9B82-15A60E03EC2F}" presName="horz1" presStyleCnt="0"/>
      <dgm:spPr/>
    </dgm:pt>
    <dgm:pt modelId="{033E3B5F-6CF3-41A6-BAAE-F5106F840453}" type="pres">
      <dgm:prSet presAssocID="{4B4A6A0F-3BBD-4A9C-9B82-15A60E03EC2F}" presName="tx1" presStyleLbl="revTx" presStyleIdx="2" presStyleCnt="5"/>
      <dgm:spPr/>
      <dgm:t>
        <a:bodyPr/>
        <a:lstStyle/>
        <a:p>
          <a:endParaRPr lang="hr-HR"/>
        </a:p>
      </dgm:t>
    </dgm:pt>
    <dgm:pt modelId="{595569D9-6398-41FE-A502-84526C0C42B8}" type="pres">
      <dgm:prSet presAssocID="{4B4A6A0F-3BBD-4A9C-9B82-15A60E03EC2F}" presName="vert1" presStyleCnt="0"/>
      <dgm:spPr/>
    </dgm:pt>
    <dgm:pt modelId="{8C32E391-D00C-456F-A4A6-002AA9740D11}" type="pres">
      <dgm:prSet presAssocID="{7076D71A-D3C2-4302-A0D4-E7E74D7F2E2A}" presName="thickLine" presStyleLbl="alignNode1" presStyleIdx="3" presStyleCnt="5"/>
      <dgm:spPr/>
    </dgm:pt>
    <dgm:pt modelId="{51914944-E03A-430F-8378-135B35C2F036}" type="pres">
      <dgm:prSet presAssocID="{7076D71A-D3C2-4302-A0D4-E7E74D7F2E2A}" presName="horz1" presStyleCnt="0"/>
      <dgm:spPr/>
    </dgm:pt>
    <dgm:pt modelId="{22EDC922-883E-4448-B7C2-C93F982EABA4}" type="pres">
      <dgm:prSet presAssocID="{7076D71A-D3C2-4302-A0D4-E7E74D7F2E2A}" presName="tx1" presStyleLbl="revTx" presStyleIdx="3" presStyleCnt="5"/>
      <dgm:spPr/>
      <dgm:t>
        <a:bodyPr/>
        <a:lstStyle/>
        <a:p>
          <a:endParaRPr lang="hr-HR"/>
        </a:p>
      </dgm:t>
    </dgm:pt>
    <dgm:pt modelId="{5341D5D7-06DF-4C46-B975-BF8A26D4800F}" type="pres">
      <dgm:prSet presAssocID="{7076D71A-D3C2-4302-A0D4-E7E74D7F2E2A}" presName="vert1" presStyleCnt="0"/>
      <dgm:spPr/>
    </dgm:pt>
    <dgm:pt modelId="{3C4B8D61-BCC2-4F34-8382-E8E4914221AC}" type="pres">
      <dgm:prSet presAssocID="{F1265F81-9720-4427-8E0C-125730F07A16}" presName="thickLine" presStyleLbl="alignNode1" presStyleIdx="4" presStyleCnt="5"/>
      <dgm:spPr/>
    </dgm:pt>
    <dgm:pt modelId="{9E452B86-865F-4A2E-95DE-4BE2273526FC}" type="pres">
      <dgm:prSet presAssocID="{F1265F81-9720-4427-8E0C-125730F07A16}" presName="horz1" presStyleCnt="0"/>
      <dgm:spPr/>
    </dgm:pt>
    <dgm:pt modelId="{B6ECFCCE-D707-42F7-89F1-B1313B61BB38}" type="pres">
      <dgm:prSet presAssocID="{F1265F81-9720-4427-8E0C-125730F07A16}" presName="tx1" presStyleLbl="revTx" presStyleIdx="4" presStyleCnt="5"/>
      <dgm:spPr/>
      <dgm:t>
        <a:bodyPr/>
        <a:lstStyle/>
        <a:p>
          <a:endParaRPr lang="hr-HR"/>
        </a:p>
      </dgm:t>
    </dgm:pt>
    <dgm:pt modelId="{08DC0679-2ADB-495C-9CD6-F5477D451B4E}" type="pres">
      <dgm:prSet presAssocID="{F1265F81-9720-4427-8E0C-125730F07A16}" presName="vert1" presStyleCnt="0"/>
      <dgm:spPr/>
    </dgm:pt>
  </dgm:ptLst>
  <dgm:cxnLst>
    <dgm:cxn modelId="{957C9504-FD80-4714-8F6F-0D9ECD6555A2}" type="presOf" srcId="{B64D6516-116D-4A83-A8C6-9B44B3E12F18}" destId="{8CCB59D6-CAB8-458C-9256-FA5171EDFB57}" srcOrd="0" destOrd="0" presId="urn:microsoft.com/office/officeart/2008/layout/LinedList"/>
    <dgm:cxn modelId="{661A85DF-3E98-4DA3-A65B-BF97371817FD}" type="presOf" srcId="{2DD1362D-88E9-4333-860F-DB6B27B35FB3}" destId="{B32349BC-63DB-4F95-900F-284AB731CAA1}" srcOrd="0" destOrd="0" presId="urn:microsoft.com/office/officeart/2008/layout/LinedList"/>
    <dgm:cxn modelId="{C303806A-E5B3-4A9E-A5B1-4126F749D595}" type="presOf" srcId="{7076D71A-D3C2-4302-A0D4-E7E74D7F2E2A}" destId="{22EDC922-883E-4448-B7C2-C93F982EABA4}" srcOrd="0" destOrd="0" presId="urn:microsoft.com/office/officeart/2008/layout/LinedList"/>
    <dgm:cxn modelId="{1EFC0B09-2C35-4629-8433-93EF51123A0F}" type="presOf" srcId="{2E6A992B-8569-43D9-A3D5-58397C301F25}" destId="{BE5A3C15-EA36-420E-9EED-548BF3B8BD1B}" srcOrd="0" destOrd="0" presId="urn:microsoft.com/office/officeart/2008/layout/LinedList"/>
    <dgm:cxn modelId="{8E5163D7-EFCA-4842-865F-B51B348C315B}" type="presOf" srcId="{4B4A6A0F-3BBD-4A9C-9B82-15A60E03EC2F}" destId="{033E3B5F-6CF3-41A6-BAAE-F5106F840453}" srcOrd="0" destOrd="0" presId="urn:microsoft.com/office/officeart/2008/layout/LinedList"/>
    <dgm:cxn modelId="{7A7FFC19-E9EC-4CEB-9EFA-AF3517E763CC}" srcId="{B64D6516-116D-4A83-A8C6-9B44B3E12F18}" destId="{2DD1362D-88E9-4333-860F-DB6B27B35FB3}" srcOrd="1" destOrd="0" parTransId="{8AFEFE7A-6ACE-469E-9B12-4CE3FED09662}" sibTransId="{3733D641-ECB2-44F7-AFF7-87935AC6F616}"/>
    <dgm:cxn modelId="{69CE8A62-1073-4C0F-8E14-8F3DCB098B92}" srcId="{B64D6516-116D-4A83-A8C6-9B44B3E12F18}" destId="{7076D71A-D3C2-4302-A0D4-E7E74D7F2E2A}" srcOrd="3" destOrd="0" parTransId="{ABC9B004-54F2-4726-A7D8-0052C9C43D7B}" sibTransId="{10AA83A8-07DF-4D4C-BFB2-C846C31BCAF5}"/>
    <dgm:cxn modelId="{ADD62298-2F3E-4683-B9C5-10B53A2C8129}" type="presOf" srcId="{F1265F81-9720-4427-8E0C-125730F07A16}" destId="{B6ECFCCE-D707-42F7-89F1-B1313B61BB38}" srcOrd="0" destOrd="0" presId="urn:microsoft.com/office/officeart/2008/layout/LinedList"/>
    <dgm:cxn modelId="{217EC4BC-C514-4CB9-9C1B-9219B6BF390B}" srcId="{B64D6516-116D-4A83-A8C6-9B44B3E12F18}" destId="{F1265F81-9720-4427-8E0C-125730F07A16}" srcOrd="4" destOrd="0" parTransId="{28A3CABC-4432-40ED-B5D2-EA5F230A8352}" sibTransId="{531C7D0F-883F-42DD-B054-5A05BC9628A4}"/>
    <dgm:cxn modelId="{9014AFAD-22AB-4EC7-B110-5CBBC7774F28}" srcId="{B64D6516-116D-4A83-A8C6-9B44B3E12F18}" destId="{2E6A992B-8569-43D9-A3D5-58397C301F25}" srcOrd="0" destOrd="0" parTransId="{C0621A6D-96B9-46CA-84D7-56BFB243A666}" sibTransId="{85C95A21-BC3E-400A-A111-BD5FC3B8715C}"/>
    <dgm:cxn modelId="{3FD65D1F-4A9E-4778-A465-2E79A1841564}" srcId="{B64D6516-116D-4A83-A8C6-9B44B3E12F18}" destId="{4B4A6A0F-3BBD-4A9C-9B82-15A60E03EC2F}" srcOrd="2" destOrd="0" parTransId="{FEE4B590-3B19-4F5B-B07E-1D1F15510FB0}" sibTransId="{EF019B7B-2C24-40F7-A59C-E53C67B6BDBF}"/>
    <dgm:cxn modelId="{853A71FD-BE72-4A5E-8EC5-1B2DC5730790}" type="presParOf" srcId="{8CCB59D6-CAB8-458C-9256-FA5171EDFB57}" destId="{4F30CCFA-9294-4F73-AF1D-E66D6ACE001E}" srcOrd="0" destOrd="0" presId="urn:microsoft.com/office/officeart/2008/layout/LinedList"/>
    <dgm:cxn modelId="{B1898BA3-4D82-4EAD-A09F-4698AD490C0E}" type="presParOf" srcId="{8CCB59D6-CAB8-458C-9256-FA5171EDFB57}" destId="{C238D008-D913-43E5-A40D-151FFE5AEC9A}" srcOrd="1" destOrd="0" presId="urn:microsoft.com/office/officeart/2008/layout/LinedList"/>
    <dgm:cxn modelId="{563448E3-E621-4523-9E71-38534AC0F4F1}" type="presParOf" srcId="{C238D008-D913-43E5-A40D-151FFE5AEC9A}" destId="{BE5A3C15-EA36-420E-9EED-548BF3B8BD1B}" srcOrd="0" destOrd="0" presId="urn:microsoft.com/office/officeart/2008/layout/LinedList"/>
    <dgm:cxn modelId="{D7F3C3F5-7805-4397-8EB5-03AA8E8C02D8}" type="presParOf" srcId="{C238D008-D913-43E5-A40D-151FFE5AEC9A}" destId="{D91F7659-F101-42BC-BD58-858671FDE8A2}" srcOrd="1" destOrd="0" presId="urn:microsoft.com/office/officeart/2008/layout/LinedList"/>
    <dgm:cxn modelId="{3CBD7F94-D751-40C5-AED4-2FE25C84A6C3}" type="presParOf" srcId="{8CCB59D6-CAB8-458C-9256-FA5171EDFB57}" destId="{5B222CED-A819-4C49-AA85-B6105BD74184}" srcOrd="2" destOrd="0" presId="urn:microsoft.com/office/officeart/2008/layout/LinedList"/>
    <dgm:cxn modelId="{E0A90A21-2CA6-4B00-874C-33844645C2D8}" type="presParOf" srcId="{8CCB59D6-CAB8-458C-9256-FA5171EDFB57}" destId="{17505EA1-FAB4-4EAA-829E-AC92E7B95FB9}" srcOrd="3" destOrd="0" presId="urn:microsoft.com/office/officeart/2008/layout/LinedList"/>
    <dgm:cxn modelId="{4916339D-9611-4291-9C90-9CD61F9A98A2}" type="presParOf" srcId="{17505EA1-FAB4-4EAA-829E-AC92E7B95FB9}" destId="{B32349BC-63DB-4F95-900F-284AB731CAA1}" srcOrd="0" destOrd="0" presId="urn:microsoft.com/office/officeart/2008/layout/LinedList"/>
    <dgm:cxn modelId="{AFDC19F3-AE9E-4EFF-9C94-62CBF17C67B8}" type="presParOf" srcId="{17505EA1-FAB4-4EAA-829E-AC92E7B95FB9}" destId="{19E5D1C4-DD00-4B2B-A218-5C71A5CDCBC0}" srcOrd="1" destOrd="0" presId="urn:microsoft.com/office/officeart/2008/layout/LinedList"/>
    <dgm:cxn modelId="{66C8D648-B943-4D83-B0BC-4F492E28C73A}" type="presParOf" srcId="{8CCB59D6-CAB8-458C-9256-FA5171EDFB57}" destId="{AF39A143-2E33-450D-B297-6DD7425349D5}" srcOrd="4" destOrd="0" presId="urn:microsoft.com/office/officeart/2008/layout/LinedList"/>
    <dgm:cxn modelId="{7509D349-54B4-4A59-9F87-BDCD4AB2E111}" type="presParOf" srcId="{8CCB59D6-CAB8-458C-9256-FA5171EDFB57}" destId="{2AB74FF3-7940-497E-A13A-BE8E98AE74DB}" srcOrd="5" destOrd="0" presId="urn:microsoft.com/office/officeart/2008/layout/LinedList"/>
    <dgm:cxn modelId="{EC07AAD3-B2D4-43B3-B0D3-C4F39EE8BAC1}" type="presParOf" srcId="{2AB74FF3-7940-497E-A13A-BE8E98AE74DB}" destId="{033E3B5F-6CF3-41A6-BAAE-F5106F840453}" srcOrd="0" destOrd="0" presId="urn:microsoft.com/office/officeart/2008/layout/LinedList"/>
    <dgm:cxn modelId="{04CE73FE-5960-4698-8439-18F030C9A386}" type="presParOf" srcId="{2AB74FF3-7940-497E-A13A-BE8E98AE74DB}" destId="{595569D9-6398-41FE-A502-84526C0C42B8}" srcOrd="1" destOrd="0" presId="urn:microsoft.com/office/officeart/2008/layout/LinedList"/>
    <dgm:cxn modelId="{74C7EB78-A912-400E-9792-80FDF0C94437}" type="presParOf" srcId="{8CCB59D6-CAB8-458C-9256-FA5171EDFB57}" destId="{8C32E391-D00C-456F-A4A6-002AA9740D11}" srcOrd="6" destOrd="0" presId="urn:microsoft.com/office/officeart/2008/layout/LinedList"/>
    <dgm:cxn modelId="{7D57A71E-7FA9-48E0-A54B-CB1188AC8F55}" type="presParOf" srcId="{8CCB59D6-CAB8-458C-9256-FA5171EDFB57}" destId="{51914944-E03A-430F-8378-135B35C2F036}" srcOrd="7" destOrd="0" presId="urn:microsoft.com/office/officeart/2008/layout/LinedList"/>
    <dgm:cxn modelId="{1BAE182F-1EE1-42C7-B6F4-8BA0E430B691}" type="presParOf" srcId="{51914944-E03A-430F-8378-135B35C2F036}" destId="{22EDC922-883E-4448-B7C2-C93F982EABA4}" srcOrd="0" destOrd="0" presId="urn:microsoft.com/office/officeart/2008/layout/LinedList"/>
    <dgm:cxn modelId="{C603903C-E90C-410E-AEB2-CE5B449D1D41}" type="presParOf" srcId="{51914944-E03A-430F-8378-135B35C2F036}" destId="{5341D5D7-06DF-4C46-B975-BF8A26D4800F}" srcOrd="1" destOrd="0" presId="urn:microsoft.com/office/officeart/2008/layout/LinedList"/>
    <dgm:cxn modelId="{17D31C33-4AA5-45EF-80D5-3D1DB72D2352}" type="presParOf" srcId="{8CCB59D6-CAB8-458C-9256-FA5171EDFB57}" destId="{3C4B8D61-BCC2-4F34-8382-E8E4914221AC}" srcOrd="8" destOrd="0" presId="urn:microsoft.com/office/officeart/2008/layout/LinedList"/>
    <dgm:cxn modelId="{EB5EA9C1-DBEA-494D-AD7C-835869782DC1}" type="presParOf" srcId="{8CCB59D6-CAB8-458C-9256-FA5171EDFB57}" destId="{9E452B86-865F-4A2E-95DE-4BE2273526FC}" srcOrd="9" destOrd="0" presId="urn:microsoft.com/office/officeart/2008/layout/LinedList"/>
    <dgm:cxn modelId="{10B4DF8D-1ADF-403D-8790-E13C669B87D8}" type="presParOf" srcId="{9E452B86-865F-4A2E-95DE-4BE2273526FC}" destId="{B6ECFCCE-D707-42F7-89F1-B1313B61BB38}" srcOrd="0" destOrd="0" presId="urn:microsoft.com/office/officeart/2008/layout/LinedList"/>
    <dgm:cxn modelId="{01075A5A-2C24-4090-8630-EE4DAFB6FB09}" type="presParOf" srcId="{9E452B86-865F-4A2E-95DE-4BE2273526FC}" destId="{08DC0679-2ADB-495C-9CD6-F5477D451B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D930E-41E6-458D-9E29-71CCBE2057E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988D957-AEE5-4974-BA18-EA962F8E1CEC}">
      <dgm:prSet/>
      <dgm:spPr/>
      <dgm:t>
        <a:bodyPr/>
        <a:lstStyle/>
        <a:p>
          <a:r>
            <a:rPr lang="en-US"/>
            <a:t>Trojanski konj </a:t>
          </a:r>
        </a:p>
      </dgm:t>
    </dgm:pt>
    <dgm:pt modelId="{4C4DB899-8E7B-49A2-9E68-F50F0053CC95}" type="parTrans" cxnId="{4953ABA1-5B0C-441E-8C29-0C224B5E1127}">
      <dgm:prSet/>
      <dgm:spPr/>
      <dgm:t>
        <a:bodyPr/>
        <a:lstStyle/>
        <a:p>
          <a:endParaRPr lang="en-US"/>
        </a:p>
      </dgm:t>
    </dgm:pt>
    <dgm:pt modelId="{9FBC2F40-4127-44BD-83DD-9BC2F2E3BA63}" type="sibTrans" cxnId="{4953ABA1-5B0C-441E-8C29-0C224B5E1127}">
      <dgm:prSet/>
      <dgm:spPr/>
      <dgm:t>
        <a:bodyPr/>
        <a:lstStyle/>
        <a:p>
          <a:endParaRPr lang="en-US"/>
        </a:p>
      </dgm:t>
    </dgm:pt>
    <dgm:pt modelId="{ACC4F3B4-E820-4046-8A18-0FEF866BEEBF}">
      <dgm:prSet/>
      <dgm:spPr/>
      <dgm:t>
        <a:bodyPr/>
        <a:lstStyle/>
        <a:p>
          <a:r>
            <a:rPr lang="en-US"/>
            <a:t>Pljačka i razaranje grada oko 1200. godine pr. Krista</a:t>
          </a:r>
        </a:p>
      </dgm:t>
    </dgm:pt>
    <dgm:pt modelId="{F4FDED5F-E03D-41E7-BF3D-5EA882471E9B}" type="parTrans" cxnId="{D3851524-ECF5-439C-B29D-D59DC9C9958A}">
      <dgm:prSet/>
      <dgm:spPr/>
      <dgm:t>
        <a:bodyPr/>
        <a:lstStyle/>
        <a:p>
          <a:endParaRPr lang="en-US"/>
        </a:p>
      </dgm:t>
    </dgm:pt>
    <dgm:pt modelId="{37D0ABE2-544A-4CFE-BACC-9E3A26E704B9}" type="sibTrans" cxnId="{D3851524-ECF5-439C-B29D-D59DC9C9958A}">
      <dgm:prSet/>
      <dgm:spPr/>
      <dgm:t>
        <a:bodyPr/>
        <a:lstStyle/>
        <a:p>
          <a:endParaRPr lang="en-US"/>
        </a:p>
      </dgm:t>
    </dgm:pt>
    <dgm:pt modelId="{53EB3F86-11CD-47F4-A35F-1BEDD928AF43}">
      <dgm:prSet/>
      <dgm:spPr/>
      <dgm:t>
        <a:bodyPr/>
        <a:lstStyle/>
        <a:p>
          <a:r>
            <a:rPr lang="en-US"/>
            <a:t>Prikazi na keramici važan povijesni izvor</a:t>
          </a:r>
        </a:p>
      </dgm:t>
    </dgm:pt>
    <dgm:pt modelId="{569DD52F-34B8-46DB-8539-9985F6E41CDC}" type="parTrans" cxnId="{EBB0843B-CFAA-4BA2-9E32-032AEA34A8AE}">
      <dgm:prSet/>
      <dgm:spPr/>
      <dgm:t>
        <a:bodyPr/>
        <a:lstStyle/>
        <a:p>
          <a:endParaRPr lang="en-US"/>
        </a:p>
      </dgm:t>
    </dgm:pt>
    <dgm:pt modelId="{B0AABAFB-A130-4788-A39D-027687A7A87B}" type="sibTrans" cxnId="{EBB0843B-CFAA-4BA2-9E32-032AEA34A8AE}">
      <dgm:prSet/>
      <dgm:spPr/>
      <dgm:t>
        <a:bodyPr/>
        <a:lstStyle/>
        <a:p>
          <a:endParaRPr lang="en-US"/>
        </a:p>
      </dgm:t>
    </dgm:pt>
    <dgm:pt modelId="{E731CF23-9B72-4E4E-8D6B-C7D90B282B93}">
      <dgm:prSet/>
      <dgm:spPr/>
      <dgm:t>
        <a:bodyPr/>
        <a:lstStyle/>
        <a:p>
          <a:r>
            <a:rPr lang="en-US"/>
            <a:t>Epovi Ilijada i Odiseja</a:t>
          </a:r>
        </a:p>
      </dgm:t>
    </dgm:pt>
    <dgm:pt modelId="{CC2BCFDE-2F51-4EAB-9164-0BB31AEF3918}" type="parTrans" cxnId="{ABD31F64-1F9F-4CF3-B4EF-6B2F93321321}">
      <dgm:prSet/>
      <dgm:spPr/>
      <dgm:t>
        <a:bodyPr/>
        <a:lstStyle/>
        <a:p>
          <a:endParaRPr lang="en-US"/>
        </a:p>
      </dgm:t>
    </dgm:pt>
    <dgm:pt modelId="{85E58A27-F412-4604-A35A-4413B3631A40}" type="sibTrans" cxnId="{ABD31F64-1F9F-4CF3-B4EF-6B2F93321321}">
      <dgm:prSet/>
      <dgm:spPr/>
      <dgm:t>
        <a:bodyPr/>
        <a:lstStyle/>
        <a:p>
          <a:endParaRPr lang="en-US"/>
        </a:p>
      </dgm:t>
    </dgm:pt>
    <dgm:pt modelId="{C06862D5-871F-4BBE-9A58-2D5094687B7E}" type="pres">
      <dgm:prSet presAssocID="{3A7D930E-41E6-458D-9E29-71CCBE2057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4E9DF54D-EDCD-4572-B366-48DCE710DEC6}" type="pres">
      <dgm:prSet presAssocID="{C988D957-AEE5-4974-BA18-EA962F8E1CEC}" presName="thickLine" presStyleLbl="alignNode1" presStyleIdx="0" presStyleCnt="4"/>
      <dgm:spPr/>
    </dgm:pt>
    <dgm:pt modelId="{BE160EEC-B29D-4678-8D75-008CDF402E23}" type="pres">
      <dgm:prSet presAssocID="{C988D957-AEE5-4974-BA18-EA962F8E1CEC}" presName="horz1" presStyleCnt="0"/>
      <dgm:spPr/>
    </dgm:pt>
    <dgm:pt modelId="{AE01AC0E-4913-4AA5-BA99-4DAF4AEFA9D0}" type="pres">
      <dgm:prSet presAssocID="{C988D957-AEE5-4974-BA18-EA962F8E1CEC}" presName="tx1" presStyleLbl="revTx" presStyleIdx="0" presStyleCnt="4"/>
      <dgm:spPr/>
      <dgm:t>
        <a:bodyPr/>
        <a:lstStyle/>
        <a:p>
          <a:endParaRPr lang="hr-HR"/>
        </a:p>
      </dgm:t>
    </dgm:pt>
    <dgm:pt modelId="{E369E4A1-D053-4C0B-AA6A-E9CA10E2C504}" type="pres">
      <dgm:prSet presAssocID="{C988D957-AEE5-4974-BA18-EA962F8E1CEC}" presName="vert1" presStyleCnt="0"/>
      <dgm:spPr/>
    </dgm:pt>
    <dgm:pt modelId="{2ABF357B-FE06-4247-B202-2A5BAD801BF6}" type="pres">
      <dgm:prSet presAssocID="{ACC4F3B4-E820-4046-8A18-0FEF866BEEBF}" presName="thickLine" presStyleLbl="alignNode1" presStyleIdx="1" presStyleCnt="4"/>
      <dgm:spPr/>
    </dgm:pt>
    <dgm:pt modelId="{E6EE3FD9-6178-4A75-B3AE-0959607D3DEC}" type="pres">
      <dgm:prSet presAssocID="{ACC4F3B4-E820-4046-8A18-0FEF866BEEBF}" presName="horz1" presStyleCnt="0"/>
      <dgm:spPr/>
    </dgm:pt>
    <dgm:pt modelId="{AB8FBAF0-1676-4DE4-84CD-7FDD8DDECB1D}" type="pres">
      <dgm:prSet presAssocID="{ACC4F3B4-E820-4046-8A18-0FEF866BEEBF}" presName="tx1" presStyleLbl="revTx" presStyleIdx="1" presStyleCnt="4"/>
      <dgm:spPr/>
      <dgm:t>
        <a:bodyPr/>
        <a:lstStyle/>
        <a:p>
          <a:endParaRPr lang="hr-HR"/>
        </a:p>
      </dgm:t>
    </dgm:pt>
    <dgm:pt modelId="{070D421F-EDD3-49E0-8ED7-DF90ECCC6D3A}" type="pres">
      <dgm:prSet presAssocID="{ACC4F3B4-E820-4046-8A18-0FEF866BEEBF}" presName="vert1" presStyleCnt="0"/>
      <dgm:spPr/>
    </dgm:pt>
    <dgm:pt modelId="{48E468F1-9F1D-429F-BC22-472DEC02D999}" type="pres">
      <dgm:prSet presAssocID="{53EB3F86-11CD-47F4-A35F-1BEDD928AF43}" presName="thickLine" presStyleLbl="alignNode1" presStyleIdx="2" presStyleCnt="4"/>
      <dgm:spPr/>
    </dgm:pt>
    <dgm:pt modelId="{B4D94549-76F7-4FF9-9E4A-3E83A5E24CBA}" type="pres">
      <dgm:prSet presAssocID="{53EB3F86-11CD-47F4-A35F-1BEDD928AF43}" presName="horz1" presStyleCnt="0"/>
      <dgm:spPr/>
    </dgm:pt>
    <dgm:pt modelId="{D2C17C72-557D-4584-B8E4-D58AD088DA6C}" type="pres">
      <dgm:prSet presAssocID="{53EB3F86-11CD-47F4-A35F-1BEDD928AF43}" presName="tx1" presStyleLbl="revTx" presStyleIdx="2" presStyleCnt="4"/>
      <dgm:spPr/>
      <dgm:t>
        <a:bodyPr/>
        <a:lstStyle/>
        <a:p>
          <a:endParaRPr lang="hr-HR"/>
        </a:p>
      </dgm:t>
    </dgm:pt>
    <dgm:pt modelId="{AAD3B28D-C307-4013-BE0B-C51404B9A4BC}" type="pres">
      <dgm:prSet presAssocID="{53EB3F86-11CD-47F4-A35F-1BEDD928AF43}" presName="vert1" presStyleCnt="0"/>
      <dgm:spPr/>
    </dgm:pt>
    <dgm:pt modelId="{379E141B-01B0-42E6-B879-8C979B376CF0}" type="pres">
      <dgm:prSet presAssocID="{E731CF23-9B72-4E4E-8D6B-C7D90B282B93}" presName="thickLine" presStyleLbl="alignNode1" presStyleIdx="3" presStyleCnt="4"/>
      <dgm:spPr/>
    </dgm:pt>
    <dgm:pt modelId="{EF987357-CF6F-4673-B663-1C2C3B7A3566}" type="pres">
      <dgm:prSet presAssocID="{E731CF23-9B72-4E4E-8D6B-C7D90B282B93}" presName="horz1" presStyleCnt="0"/>
      <dgm:spPr/>
    </dgm:pt>
    <dgm:pt modelId="{BD03D6CF-0A0D-4982-B58A-49FA5B4DF8F6}" type="pres">
      <dgm:prSet presAssocID="{E731CF23-9B72-4E4E-8D6B-C7D90B282B93}" presName="tx1" presStyleLbl="revTx" presStyleIdx="3" presStyleCnt="4"/>
      <dgm:spPr/>
      <dgm:t>
        <a:bodyPr/>
        <a:lstStyle/>
        <a:p>
          <a:endParaRPr lang="hr-HR"/>
        </a:p>
      </dgm:t>
    </dgm:pt>
    <dgm:pt modelId="{B02B0628-BE74-44B3-829B-49C87FB3941B}" type="pres">
      <dgm:prSet presAssocID="{E731CF23-9B72-4E4E-8D6B-C7D90B282B93}" presName="vert1" presStyleCnt="0"/>
      <dgm:spPr/>
    </dgm:pt>
  </dgm:ptLst>
  <dgm:cxnLst>
    <dgm:cxn modelId="{D3851524-ECF5-439C-B29D-D59DC9C9958A}" srcId="{3A7D930E-41E6-458D-9E29-71CCBE2057E9}" destId="{ACC4F3B4-E820-4046-8A18-0FEF866BEEBF}" srcOrd="1" destOrd="0" parTransId="{F4FDED5F-E03D-41E7-BF3D-5EA882471E9B}" sibTransId="{37D0ABE2-544A-4CFE-BACC-9E3A26E704B9}"/>
    <dgm:cxn modelId="{43416756-43C4-428C-90CD-63FEC7E484D5}" type="presOf" srcId="{3A7D930E-41E6-458D-9E29-71CCBE2057E9}" destId="{C06862D5-871F-4BBE-9A58-2D5094687B7E}" srcOrd="0" destOrd="0" presId="urn:microsoft.com/office/officeart/2008/layout/LinedList"/>
    <dgm:cxn modelId="{CB79D025-A00F-4627-8A1B-F330427CF8FD}" type="presOf" srcId="{C988D957-AEE5-4974-BA18-EA962F8E1CEC}" destId="{AE01AC0E-4913-4AA5-BA99-4DAF4AEFA9D0}" srcOrd="0" destOrd="0" presId="urn:microsoft.com/office/officeart/2008/layout/LinedList"/>
    <dgm:cxn modelId="{2982E6AB-B5ED-4594-964E-612DAA3FF62A}" type="presOf" srcId="{53EB3F86-11CD-47F4-A35F-1BEDD928AF43}" destId="{D2C17C72-557D-4584-B8E4-D58AD088DA6C}" srcOrd="0" destOrd="0" presId="urn:microsoft.com/office/officeart/2008/layout/LinedList"/>
    <dgm:cxn modelId="{4953ABA1-5B0C-441E-8C29-0C224B5E1127}" srcId="{3A7D930E-41E6-458D-9E29-71CCBE2057E9}" destId="{C988D957-AEE5-4974-BA18-EA962F8E1CEC}" srcOrd="0" destOrd="0" parTransId="{4C4DB899-8E7B-49A2-9E68-F50F0053CC95}" sibTransId="{9FBC2F40-4127-44BD-83DD-9BC2F2E3BA63}"/>
    <dgm:cxn modelId="{EBB0843B-CFAA-4BA2-9E32-032AEA34A8AE}" srcId="{3A7D930E-41E6-458D-9E29-71CCBE2057E9}" destId="{53EB3F86-11CD-47F4-A35F-1BEDD928AF43}" srcOrd="2" destOrd="0" parTransId="{569DD52F-34B8-46DB-8539-9985F6E41CDC}" sibTransId="{B0AABAFB-A130-4788-A39D-027687A7A87B}"/>
    <dgm:cxn modelId="{9BCE5D13-FCAD-4216-9A81-2A169E1E61CA}" type="presOf" srcId="{ACC4F3B4-E820-4046-8A18-0FEF866BEEBF}" destId="{AB8FBAF0-1676-4DE4-84CD-7FDD8DDECB1D}" srcOrd="0" destOrd="0" presId="urn:microsoft.com/office/officeart/2008/layout/LinedList"/>
    <dgm:cxn modelId="{ABD31F64-1F9F-4CF3-B4EF-6B2F93321321}" srcId="{3A7D930E-41E6-458D-9E29-71CCBE2057E9}" destId="{E731CF23-9B72-4E4E-8D6B-C7D90B282B93}" srcOrd="3" destOrd="0" parTransId="{CC2BCFDE-2F51-4EAB-9164-0BB31AEF3918}" sibTransId="{85E58A27-F412-4604-A35A-4413B3631A40}"/>
    <dgm:cxn modelId="{2533DDB1-C19D-4D2E-929F-0915BB9589E3}" type="presOf" srcId="{E731CF23-9B72-4E4E-8D6B-C7D90B282B93}" destId="{BD03D6CF-0A0D-4982-B58A-49FA5B4DF8F6}" srcOrd="0" destOrd="0" presId="urn:microsoft.com/office/officeart/2008/layout/LinedList"/>
    <dgm:cxn modelId="{EF3D73AE-3DF3-41E3-8F20-030DD9C045E8}" type="presParOf" srcId="{C06862D5-871F-4BBE-9A58-2D5094687B7E}" destId="{4E9DF54D-EDCD-4572-B366-48DCE710DEC6}" srcOrd="0" destOrd="0" presId="urn:microsoft.com/office/officeart/2008/layout/LinedList"/>
    <dgm:cxn modelId="{F522E2FB-1EC5-488A-BAFD-7D0C14511EB1}" type="presParOf" srcId="{C06862D5-871F-4BBE-9A58-2D5094687B7E}" destId="{BE160EEC-B29D-4678-8D75-008CDF402E23}" srcOrd="1" destOrd="0" presId="urn:microsoft.com/office/officeart/2008/layout/LinedList"/>
    <dgm:cxn modelId="{782AB037-6A8B-4C07-A575-4EAA630D8DCE}" type="presParOf" srcId="{BE160EEC-B29D-4678-8D75-008CDF402E23}" destId="{AE01AC0E-4913-4AA5-BA99-4DAF4AEFA9D0}" srcOrd="0" destOrd="0" presId="urn:microsoft.com/office/officeart/2008/layout/LinedList"/>
    <dgm:cxn modelId="{EA14DC0B-FCCD-41DB-9A50-D9CC58257FDD}" type="presParOf" srcId="{BE160EEC-B29D-4678-8D75-008CDF402E23}" destId="{E369E4A1-D053-4C0B-AA6A-E9CA10E2C504}" srcOrd="1" destOrd="0" presId="urn:microsoft.com/office/officeart/2008/layout/LinedList"/>
    <dgm:cxn modelId="{6071C58F-D157-41C4-A586-DCFF85E10604}" type="presParOf" srcId="{C06862D5-871F-4BBE-9A58-2D5094687B7E}" destId="{2ABF357B-FE06-4247-B202-2A5BAD801BF6}" srcOrd="2" destOrd="0" presId="urn:microsoft.com/office/officeart/2008/layout/LinedList"/>
    <dgm:cxn modelId="{58E21201-2ACF-405E-B204-8433CA8A4B44}" type="presParOf" srcId="{C06862D5-871F-4BBE-9A58-2D5094687B7E}" destId="{E6EE3FD9-6178-4A75-B3AE-0959607D3DEC}" srcOrd="3" destOrd="0" presId="urn:microsoft.com/office/officeart/2008/layout/LinedList"/>
    <dgm:cxn modelId="{59A2CCA8-6DDF-4C54-AD59-875C609D7B8A}" type="presParOf" srcId="{E6EE3FD9-6178-4A75-B3AE-0959607D3DEC}" destId="{AB8FBAF0-1676-4DE4-84CD-7FDD8DDECB1D}" srcOrd="0" destOrd="0" presId="urn:microsoft.com/office/officeart/2008/layout/LinedList"/>
    <dgm:cxn modelId="{9812B268-F3CB-4FAE-B1CA-75C78500F34F}" type="presParOf" srcId="{E6EE3FD9-6178-4A75-B3AE-0959607D3DEC}" destId="{070D421F-EDD3-49E0-8ED7-DF90ECCC6D3A}" srcOrd="1" destOrd="0" presId="urn:microsoft.com/office/officeart/2008/layout/LinedList"/>
    <dgm:cxn modelId="{CA32C59D-969F-4ED6-A09B-2947BB086641}" type="presParOf" srcId="{C06862D5-871F-4BBE-9A58-2D5094687B7E}" destId="{48E468F1-9F1D-429F-BC22-472DEC02D999}" srcOrd="4" destOrd="0" presId="urn:microsoft.com/office/officeart/2008/layout/LinedList"/>
    <dgm:cxn modelId="{8B73BF22-2753-43AB-A8EC-4411AEC94131}" type="presParOf" srcId="{C06862D5-871F-4BBE-9A58-2D5094687B7E}" destId="{B4D94549-76F7-4FF9-9E4A-3E83A5E24CBA}" srcOrd="5" destOrd="0" presId="urn:microsoft.com/office/officeart/2008/layout/LinedList"/>
    <dgm:cxn modelId="{05EC919D-4DE0-45D1-B786-FF76333FC7D6}" type="presParOf" srcId="{B4D94549-76F7-4FF9-9E4A-3E83A5E24CBA}" destId="{D2C17C72-557D-4584-B8E4-D58AD088DA6C}" srcOrd="0" destOrd="0" presId="urn:microsoft.com/office/officeart/2008/layout/LinedList"/>
    <dgm:cxn modelId="{32A18E6D-2DFF-4FC5-A0F8-A08591AED1F4}" type="presParOf" srcId="{B4D94549-76F7-4FF9-9E4A-3E83A5E24CBA}" destId="{AAD3B28D-C307-4013-BE0B-C51404B9A4BC}" srcOrd="1" destOrd="0" presId="urn:microsoft.com/office/officeart/2008/layout/LinedList"/>
    <dgm:cxn modelId="{596E524C-234C-4C84-91A9-3BCB8C394B35}" type="presParOf" srcId="{C06862D5-871F-4BBE-9A58-2D5094687B7E}" destId="{379E141B-01B0-42E6-B879-8C979B376CF0}" srcOrd="6" destOrd="0" presId="urn:microsoft.com/office/officeart/2008/layout/LinedList"/>
    <dgm:cxn modelId="{4FE462D0-8E67-470B-8305-1A4D742BAB89}" type="presParOf" srcId="{C06862D5-871F-4BBE-9A58-2D5094687B7E}" destId="{EF987357-CF6F-4673-B663-1C2C3B7A3566}" srcOrd="7" destOrd="0" presId="urn:microsoft.com/office/officeart/2008/layout/LinedList"/>
    <dgm:cxn modelId="{EF689C03-C1E6-4D91-B198-156805F356D9}" type="presParOf" srcId="{EF987357-CF6F-4673-B663-1C2C3B7A3566}" destId="{BD03D6CF-0A0D-4982-B58A-49FA5B4DF8F6}" srcOrd="0" destOrd="0" presId="urn:microsoft.com/office/officeart/2008/layout/LinedList"/>
    <dgm:cxn modelId="{9EB7322B-E315-436E-8199-408DE966F857}" type="presParOf" srcId="{EF987357-CF6F-4673-B663-1C2C3B7A3566}" destId="{B02B0628-BE74-44B3-829B-49C87FB394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B544C-B8CC-4A4B-8D8B-EEF46CE5D6C9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3F3D1-321A-4BB2-A63F-210B0BABDE1E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- s</a:t>
          </a:r>
          <a:r>
            <a:rPr lang="en-US" sz="2600" kern="1200" dirty="0" err="1" smtClean="0"/>
            <a:t>ukob</a:t>
          </a:r>
          <a:r>
            <a:rPr lang="en-US" sz="2600" kern="1200" dirty="0" smtClean="0"/>
            <a:t> </a:t>
          </a:r>
          <a:r>
            <a:rPr lang="en-US" sz="2600" kern="1200" dirty="0" err="1"/>
            <a:t>Ahejaca</a:t>
          </a:r>
          <a:r>
            <a:rPr lang="en-US" sz="2600" kern="1200" dirty="0"/>
            <a:t> </a:t>
          </a:r>
          <a:r>
            <a:rPr lang="en-US" sz="2600" kern="1200" dirty="0" err="1"/>
            <a:t>i</a:t>
          </a:r>
          <a:r>
            <a:rPr lang="en-US" sz="2600" kern="1200" dirty="0"/>
            <a:t> </a:t>
          </a:r>
          <a:r>
            <a:rPr lang="en-US" sz="2600" kern="1200" dirty="0" err="1"/>
            <a:t>Trojanaca</a:t>
          </a:r>
          <a:endParaRPr lang="en-US" sz="2600" kern="1200" dirty="0"/>
        </a:p>
      </dsp:txBody>
      <dsp:txXfrm>
        <a:off x="0" y="0"/>
        <a:ext cx="4869656" cy="957262"/>
      </dsp:txXfrm>
    </dsp:sp>
    <dsp:sp modelId="{4E9CDC9D-A22B-4A25-99EC-0F51D65E0E60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74FC-59CA-455F-8A38-5F81A52F8A44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- </a:t>
          </a:r>
          <a:r>
            <a:rPr lang="en-US" sz="2600" kern="1200" dirty="0" err="1" smtClean="0"/>
            <a:t>Troja</a:t>
          </a:r>
          <a:r>
            <a:rPr lang="en-US" sz="2600" kern="1200" dirty="0" smtClean="0"/>
            <a:t> </a:t>
          </a:r>
          <a:r>
            <a:rPr lang="en-US" sz="2600" kern="1200" dirty="0"/>
            <a:t>(</a:t>
          </a:r>
          <a:r>
            <a:rPr lang="en-US" sz="2600" kern="1200" dirty="0" err="1"/>
            <a:t>Ilij</a:t>
          </a:r>
          <a:r>
            <a:rPr lang="en-US" sz="2600" kern="1200" dirty="0"/>
            <a:t>), ep </a:t>
          </a:r>
          <a:r>
            <a:rPr lang="en-US" sz="2600" kern="1200" dirty="0" err="1"/>
            <a:t>Ilijada</a:t>
          </a:r>
          <a:endParaRPr lang="en-US" sz="2600" kern="1200" dirty="0"/>
        </a:p>
      </dsp:txBody>
      <dsp:txXfrm>
        <a:off x="0" y="957262"/>
        <a:ext cx="4869656" cy="957262"/>
      </dsp:txXfrm>
    </dsp:sp>
    <dsp:sp modelId="{D4CEC153-A788-4A37-81E7-21CEB0FAC95D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C03F3-8EDD-40CF-8A63-6D06FB343C0E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- </a:t>
          </a:r>
          <a:r>
            <a:rPr lang="en-US" sz="2600" kern="1200" dirty="0" err="1" smtClean="0"/>
            <a:t>Uzrok</a:t>
          </a:r>
          <a:r>
            <a:rPr lang="en-US" sz="2600" kern="1200" dirty="0" smtClean="0"/>
            <a:t> </a:t>
          </a:r>
          <a:r>
            <a:rPr lang="en-US" sz="2600" kern="1200" dirty="0"/>
            <a:t>rata: </a:t>
          </a:r>
          <a:r>
            <a:rPr lang="en-US" sz="2600" kern="1200" dirty="0" err="1"/>
            <a:t>otmica</a:t>
          </a:r>
          <a:r>
            <a:rPr lang="en-US" sz="2600" kern="1200" dirty="0"/>
            <a:t> </a:t>
          </a:r>
          <a:r>
            <a:rPr lang="en-US" sz="2600" kern="1200" dirty="0" err="1"/>
            <a:t>lijepe</a:t>
          </a:r>
          <a:r>
            <a:rPr lang="en-US" sz="2600" kern="1200" dirty="0"/>
            <a:t> Helene, </a:t>
          </a:r>
          <a:r>
            <a:rPr lang="en-US" sz="2600" kern="1200" dirty="0" err="1"/>
            <a:t>žene</a:t>
          </a:r>
          <a:r>
            <a:rPr lang="en-US" sz="2600" kern="1200" dirty="0"/>
            <a:t> </a:t>
          </a:r>
          <a:r>
            <a:rPr lang="en-US" sz="2600" kern="1200" dirty="0" err="1"/>
            <a:t>spartanskog</a:t>
          </a:r>
          <a:r>
            <a:rPr lang="en-US" sz="2600" kern="1200" dirty="0"/>
            <a:t> </a:t>
          </a:r>
          <a:r>
            <a:rPr lang="en-US" sz="2600" kern="1200" dirty="0" err="1"/>
            <a:t>kralja</a:t>
          </a:r>
          <a:r>
            <a:rPr lang="en-US" sz="2600" kern="1200" dirty="0"/>
            <a:t> </a:t>
          </a:r>
          <a:r>
            <a:rPr lang="en-US" sz="2600" kern="1200" dirty="0" err="1"/>
            <a:t>Menelaja</a:t>
          </a:r>
          <a:endParaRPr lang="en-US" sz="2600" kern="1200" dirty="0"/>
        </a:p>
      </dsp:txBody>
      <dsp:txXfrm>
        <a:off x="0" y="1914525"/>
        <a:ext cx="4869656" cy="957262"/>
      </dsp:txXfrm>
    </dsp:sp>
    <dsp:sp modelId="{02F0B6BC-9E28-4785-B2A9-FFF990A5147D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B2F9B-5B88-419A-8FE1-EAAF8D2B8476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- </a:t>
          </a:r>
          <a:r>
            <a:rPr lang="en-US" sz="2600" kern="1200" dirty="0" smtClean="0"/>
            <a:t>Paris</a:t>
          </a:r>
          <a:r>
            <a:rPr lang="en-US" sz="2600" kern="1200" dirty="0"/>
            <a:t>, </a:t>
          </a:r>
          <a:r>
            <a:rPr lang="hr-HR" sz="2600" kern="1200" dirty="0" smtClean="0"/>
            <a:t>t</a:t>
          </a:r>
          <a:r>
            <a:rPr lang="en-US" sz="2600" kern="1200" dirty="0" err="1" smtClean="0"/>
            <a:t>rojanski</a:t>
          </a:r>
          <a:r>
            <a:rPr lang="en-US" sz="2600" kern="1200" dirty="0" smtClean="0"/>
            <a:t> </a:t>
          </a:r>
          <a:r>
            <a:rPr lang="en-US" sz="2600" kern="1200" dirty="0" err="1"/>
            <a:t>kraljević</a:t>
          </a:r>
          <a:endParaRPr lang="en-US" sz="2600" kern="1200" dirty="0"/>
        </a:p>
      </dsp:txBody>
      <dsp:txXfrm>
        <a:off x="0" y="2871787"/>
        <a:ext cx="4869656" cy="9572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249538-221E-4F7F-A782-34BD59CFE7ED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B4B7E-9E22-4262-AC5B-97BB9108E4BC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- o</a:t>
          </a:r>
          <a:r>
            <a:rPr lang="en-US" sz="2600" kern="1200" dirty="0" err="1" smtClean="0"/>
            <a:t>tmica</a:t>
          </a:r>
          <a:r>
            <a:rPr lang="en-US" sz="2600" kern="1200" dirty="0"/>
            <a:t>, </a:t>
          </a:r>
          <a:r>
            <a:rPr lang="en-US" sz="2600" kern="1200" dirty="0" err="1"/>
            <a:t>velika</a:t>
          </a:r>
          <a:r>
            <a:rPr lang="en-US" sz="2600" kern="1200" dirty="0"/>
            <a:t> </a:t>
          </a:r>
          <a:r>
            <a:rPr lang="en-US" sz="2600" kern="1200" dirty="0" err="1"/>
            <a:t>sramota</a:t>
          </a:r>
          <a:r>
            <a:rPr lang="en-US" sz="2600" kern="1200" dirty="0"/>
            <a:t> </a:t>
          </a:r>
          <a:r>
            <a:rPr lang="en-US" sz="2600" kern="1200" dirty="0" err="1"/>
            <a:t>za</a:t>
          </a:r>
          <a:r>
            <a:rPr lang="en-US" sz="2600" kern="1200" dirty="0"/>
            <a:t> </a:t>
          </a:r>
          <a:r>
            <a:rPr lang="en-US" sz="2600" kern="1200" dirty="0" err="1"/>
            <a:t>Ahejce</a:t>
          </a:r>
          <a:endParaRPr lang="en-US" sz="2600" kern="1200" dirty="0"/>
        </a:p>
      </dsp:txBody>
      <dsp:txXfrm>
        <a:off x="0" y="0"/>
        <a:ext cx="4869656" cy="957262"/>
      </dsp:txXfrm>
    </dsp:sp>
    <dsp:sp modelId="{2F95D4AE-450D-46D8-94AA-2D0F73DFA941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3F710-A463-453D-9A48-009372F3AA15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- o</a:t>
          </a:r>
          <a:r>
            <a:rPr lang="en-US" sz="2600" kern="1200" dirty="0" err="1" smtClean="0"/>
            <a:t>psada</a:t>
          </a:r>
          <a:r>
            <a:rPr lang="en-US" sz="2600" kern="1200" dirty="0" smtClean="0"/>
            <a:t> </a:t>
          </a:r>
          <a:r>
            <a:rPr lang="en-US" sz="2600" kern="1200" dirty="0" err="1"/>
            <a:t>Troje</a:t>
          </a:r>
          <a:r>
            <a:rPr lang="en-US" sz="2600" kern="1200" dirty="0"/>
            <a:t> pod </a:t>
          </a:r>
          <a:r>
            <a:rPr lang="en-US" sz="2600" kern="1200" dirty="0" err="1"/>
            <a:t>vodstvom</a:t>
          </a:r>
          <a:r>
            <a:rPr lang="en-US" sz="2600" kern="1200" dirty="0"/>
            <a:t> </a:t>
          </a:r>
          <a:r>
            <a:rPr lang="en-US" sz="2600" kern="1200" dirty="0" err="1"/>
            <a:t>mikenskog</a:t>
          </a:r>
          <a:r>
            <a:rPr lang="en-US" sz="2600" kern="1200" dirty="0"/>
            <a:t> </a:t>
          </a:r>
          <a:r>
            <a:rPr lang="en-US" sz="2600" kern="1200" dirty="0" err="1"/>
            <a:t>kralja</a:t>
          </a:r>
          <a:r>
            <a:rPr lang="en-US" sz="2600" kern="1200" dirty="0"/>
            <a:t> </a:t>
          </a:r>
          <a:r>
            <a:rPr lang="en-US" sz="2600" kern="1200" dirty="0" err="1"/>
            <a:t>Agamemnona</a:t>
          </a:r>
          <a:endParaRPr lang="en-US" sz="2600" kern="1200" dirty="0"/>
        </a:p>
      </dsp:txBody>
      <dsp:txXfrm>
        <a:off x="0" y="957262"/>
        <a:ext cx="4869656" cy="957262"/>
      </dsp:txXfrm>
    </dsp:sp>
    <dsp:sp modelId="{0716CC95-7BA8-47EA-A4A6-49CDB5F7871C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F7DE3-CA1A-4EBD-A13B-D7CE78D3E916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- d</a:t>
          </a:r>
          <a:r>
            <a:rPr lang="en-US" sz="2600" kern="1200" dirty="0" err="1" smtClean="0"/>
            <a:t>esetogodišnja</a:t>
          </a:r>
          <a:r>
            <a:rPr lang="en-US" sz="2600" kern="1200" dirty="0" smtClean="0"/>
            <a:t> </a:t>
          </a:r>
          <a:r>
            <a:rPr lang="en-US" sz="2600" kern="1200" dirty="0" err="1"/>
            <a:t>opsada</a:t>
          </a:r>
          <a:r>
            <a:rPr lang="en-US" sz="2600" kern="1200" dirty="0"/>
            <a:t> </a:t>
          </a:r>
          <a:r>
            <a:rPr lang="en-US" sz="2600" kern="1200" dirty="0" err="1"/>
            <a:t>grada</a:t>
          </a:r>
          <a:endParaRPr lang="en-US" sz="2600" kern="1200" dirty="0"/>
        </a:p>
      </dsp:txBody>
      <dsp:txXfrm>
        <a:off x="0" y="1914525"/>
        <a:ext cx="4869656" cy="957262"/>
      </dsp:txXfrm>
    </dsp:sp>
    <dsp:sp modelId="{55463511-F582-43DE-8F6D-ADA54C0BD6F4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3B4F6-B0E0-42AF-A8D6-119358AD3F36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- g</a:t>
          </a:r>
          <a:r>
            <a:rPr lang="en-US" sz="2600" kern="1200" dirty="0" smtClean="0"/>
            <a:t>rad </a:t>
          </a:r>
          <a:r>
            <a:rPr lang="en-US" sz="2600" kern="1200" dirty="0" err="1"/>
            <a:t>razoren</a:t>
          </a:r>
          <a:r>
            <a:rPr lang="en-US" sz="2600" kern="1200" dirty="0"/>
            <a:t> </a:t>
          </a:r>
          <a:r>
            <a:rPr lang="en-US" sz="2600" kern="1200" dirty="0" err="1"/>
            <a:t>oko</a:t>
          </a:r>
          <a:r>
            <a:rPr lang="en-US" sz="2600" kern="1200" dirty="0"/>
            <a:t> 1200. </a:t>
          </a:r>
          <a:r>
            <a:rPr lang="en-US" sz="2600" kern="1200" dirty="0" err="1"/>
            <a:t>godine</a:t>
          </a:r>
          <a:r>
            <a:rPr lang="en-US" sz="2600" kern="1200" dirty="0"/>
            <a:t> pr. Krista</a:t>
          </a:r>
        </a:p>
      </dsp:txBody>
      <dsp:txXfrm>
        <a:off x="0" y="2871787"/>
        <a:ext cx="4869656" cy="9572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30CCFA-9294-4F73-AF1D-E66D6ACE001E}">
      <dsp:nvSpPr>
        <dsp:cNvPr id="0" name=""/>
        <dsp:cNvSpPr/>
      </dsp:nvSpPr>
      <dsp:spPr>
        <a:xfrm>
          <a:off x="0" y="467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A3C15-EA36-420E-9EED-548BF3B8BD1B}">
      <dsp:nvSpPr>
        <dsp:cNvPr id="0" name=""/>
        <dsp:cNvSpPr/>
      </dsp:nvSpPr>
      <dsp:spPr>
        <a:xfrm>
          <a:off x="0" y="467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Hoplit, najuspješniji grčki vojnik pješak</a:t>
          </a:r>
        </a:p>
      </dsp:txBody>
      <dsp:txXfrm>
        <a:off x="0" y="467"/>
        <a:ext cx="4869656" cy="765623"/>
      </dsp:txXfrm>
    </dsp:sp>
    <dsp:sp modelId="{5B222CED-A819-4C49-AA85-B6105BD74184}">
      <dsp:nvSpPr>
        <dsp:cNvPr id="0" name=""/>
        <dsp:cNvSpPr/>
      </dsp:nvSpPr>
      <dsp:spPr>
        <a:xfrm>
          <a:off x="0" y="766090"/>
          <a:ext cx="4869656" cy="0"/>
        </a:xfrm>
        <a:prstGeom prst="lin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349BC-63DB-4F95-900F-284AB731CAA1}">
      <dsp:nvSpPr>
        <dsp:cNvPr id="0" name=""/>
        <dsp:cNvSpPr/>
      </dsp:nvSpPr>
      <dsp:spPr>
        <a:xfrm>
          <a:off x="0" y="766090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Štit hoplon</a:t>
          </a:r>
        </a:p>
      </dsp:txBody>
      <dsp:txXfrm>
        <a:off x="0" y="766090"/>
        <a:ext cx="4869656" cy="765623"/>
      </dsp:txXfrm>
    </dsp:sp>
    <dsp:sp modelId="{AF39A143-2E33-450D-B297-6DD7425349D5}">
      <dsp:nvSpPr>
        <dsp:cNvPr id="0" name=""/>
        <dsp:cNvSpPr/>
      </dsp:nvSpPr>
      <dsp:spPr>
        <a:xfrm>
          <a:off x="0" y="1531713"/>
          <a:ext cx="4869656" cy="0"/>
        </a:xfrm>
        <a:prstGeom prst="lin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E3B5F-6CF3-41A6-BAAE-F5106F840453}">
      <dsp:nvSpPr>
        <dsp:cNvPr id="0" name=""/>
        <dsp:cNvSpPr/>
      </dsp:nvSpPr>
      <dsp:spPr>
        <a:xfrm>
          <a:off x="0" y="1531713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Trojanski rat, sukob Ahejaca i Trojanaca</a:t>
          </a:r>
        </a:p>
      </dsp:txBody>
      <dsp:txXfrm>
        <a:off x="0" y="1531713"/>
        <a:ext cx="4869656" cy="765623"/>
      </dsp:txXfrm>
    </dsp:sp>
    <dsp:sp modelId="{8C32E391-D00C-456F-A4A6-002AA9740D11}">
      <dsp:nvSpPr>
        <dsp:cNvPr id="0" name=""/>
        <dsp:cNvSpPr/>
      </dsp:nvSpPr>
      <dsp:spPr>
        <a:xfrm>
          <a:off x="0" y="2297336"/>
          <a:ext cx="4869656" cy="0"/>
        </a:xfrm>
        <a:prstGeom prst="lin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C922-883E-4448-B7C2-C93F982EABA4}">
      <dsp:nvSpPr>
        <dsp:cNvPr id="0" name=""/>
        <dsp:cNvSpPr/>
      </dsp:nvSpPr>
      <dsp:spPr>
        <a:xfrm>
          <a:off x="0" y="2297336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Uzrok: otmica lijepe Helene</a:t>
          </a:r>
        </a:p>
      </dsp:txBody>
      <dsp:txXfrm>
        <a:off x="0" y="2297336"/>
        <a:ext cx="4869656" cy="765623"/>
      </dsp:txXfrm>
    </dsp:sp>
    <dsp:sp modelId="{3C4B8D61-BCC2-4F34-8382-E8E4914221AC}">
      <dsp:nvSpPr>
        <dsp:cNvPr id="0" name=""/>
        <dsp:cNvSpPr/>
      </dsp:nvSpPr>
      <dsp:spPr>
        <a:xfrm>
          <a:off x="0" y="3062959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CFCCE-D707-42F7-89F1-B1313B61BB38}">
      <dsp:nvSpPr>
        <dsp:cNvPr id="0" name=""/>
        <dsp:cNvSpPr/>
      </dsp:nvSpPr>
      <dsp:spPr>
        <a:xfrm>
          <a:off x="0" y="3062959"/>
          <a:ext cx="4869656" cy="765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Desetogodišnja</a:t>
          </a:r>
          <a:r>
            <a:rPr lang="en-US" sz="2100" kern="1200" dirty="0"/>
            <a:t> </a:t>
          </a:r>
          <a:r>
            <a:rPr lang="en-US" sz="2100" kern="1200" dirty="0" err="1"/>
            <a:t>opsada</a:t>
          </a:r>
          <a:r>
            <a:rPr lang="en-US" sz="2100" kern="1200" dirty="0"/>
            <a:t> </a:t>
          </a:r>
          <a:r>
            <a:rPr lang="en-US" sz="2100" kern="1200" dirty="0" err="1"/>
            <a:t>grada</a:t>
          </a:r>
          <a:r>
            <a:rPr lang="en-US" sz="2100" kern="1200" dirty="0"/>
            <a:t> pod </a:t>
          </a:r>
          <a:r>
            <a:rPr lang="en-US" sz="2100" kern="1200" dirty="0" err="1"/>
            <a:t>vodstvom</a:t>
          </a:r>
          <a:r>
            <a:rPr lang="en-US" sz="2100" kern="1200" dirty="0"/>
            <a:t> </a:t>
          </a:r>
          <a:r>
            <a:rPr lang="en-US" sz="2100" kern="1200" dirty="0" err="1"/>
            <a:t>Mikenskog</a:t>
          </a:r>
          <a:r>
            <a:rPr lang="en-US" sz="2100" kern="1200" dirty="0"/>
            <a:t> </a:t>
          </a:r>
          <a:r>
            <a:rPr lang="en-US" sz="2100" kern="1200" dirty="0" err="1"/>
            <a:t>kralja</a:t>
          </a:r>
          <a:r>
            <a:rPr lang="en-US" sz="2100" kern="1200" dirty="0"/>
            <a:t> </a:t>
          </a:r>
          <a:r>
            <a:rPr lang="en-US" sz="2100" kern="1200" dirty="0" err="1"/>
            <a:t>Agamamnona</a:t>
          </a:r>
          <a:endParaRPr lang="en-US" sz="2100" kern="1200" dirty="0"/>
        </a:p>
      </dsp:txBody>
      <dsp:txXfrm>
        <a:off x="0" y="3062959"/>
        <a:ext cx="4869656" cy="7656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9DF54D-EDCD-4572-B366-48DCE710DEC6}">
      <dsp:nvSpPr>
        <dsp:cNvPr id="0" name=""/>
        <dsp:cNvSpPr/>
      </dsp:nvSpPr>
      <dsp:spPr>
        <a:xfrm>
          <a:off x="0" y="0"/>
          <a:ext cx="48696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1AC0E-4913-4AA5-BA99-4DAF4AEFA9D0}">
      <dsp:nvSpPr>
        <dsp:cNvPr id="0" name=""/>
        <dsp:cNvSpPr/>
      </dsp:nvSpPr>
      <dsp:spPr>
        <a:xfrm>
          <a:off x="0" y="0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Trojanski konj </a:t>
          </a:r>
        </a:p>
      </dsp:txBody>
      <dsp:txXfrm>
        <a:off x="0" y="0"/>
        <a:ext cx="4869656" cy="957262"/>
      </dsp:txXfrm>
    </dsp:sp>
    <dsp:sp modelId="{2ABF357B-FE06-4247-B202-2A5BAD801BF6}">
      <dsp:nvSpPr>
        <dsp:cNvPr id="0" name=""/>
        <dsp:cNvSpPr/>
      </dsp:nvSpPr>
      <dsp:spPr>
        <a:xfrm>
          <a:off x="0" y="957262"/>
          <a:ext cx="4869656" cy="0"/>
        </a:xfrm>
        <a:prstGeom prst="lin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FBAF0-1676-4DE4-84CD-7FDD8DDECB1D}">
      <dsp:nvSpPr>
        <dsp:cNvPr id="0" name=""/>
        <dsp:cNvSpPr/>
      </dsp:nvSpPr>
      <dsp:spPr>
        <a:xfrm>
          <a:off x="0" y="957262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Pljačka i razaranje grada oko 1200. godine pr. Krista</a:t>
          </a:r>
        </a:p>
      </dsp:txBody>
      <dsp:txXfrm>
        <a:off x="0" y="957262"/>
        <a:ext cx="4869656" cy="957262"/>
      </dsp:txXfrm>
    </dsp:sp>
    <dsp:sp modelId="{48E468F1-9F1D-429F-BC22-472DEC02D999}">
      <dsp:nvSpPr>
        <dsp:cNvPr id="0" name=""/>
        <dsp:cNvSpPr/>
      </dsp:nvSpPr>
      <dsp:spPr>
        <a:xfrm>
          <a:off x="0" y="1914525"/>
          <a:ext cx="4869656" cy="0"/>
        </a:xfrm>
        <a:prstGeom prst="lin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17C72-557D-4584-B8E4-D58AD088DA6C}">
      <dsp:nvSpPr>
        <dsp:cNvPr id="0" name=""/>
        <dsp:cNvSpPr/>
      </dsp:nvSpPr>
      <dsp:spPr>
        <a:xfrm>
          <a:off x="0" y="1914525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Prikazi na keramici važan povijesni izvor</a:t>
          </a:r>
        </a:p>
      </dsp:txBody>
      <dsp:txXfrm>
        <a:off x="0" y="1914525"/>
        <a:ext cx="4869656" cy="957262"/>
      </dsp:txXfrm>
    </dsp:sp>
    <dsp:sp modelId="{379E141B-01B0-42E6-B879-8C979B376CF0}">
      <dsp:nvSpPr>
        <dsp:cNvPr id="0" name=""/>
        <dsp:cNvSpPr/>
      </dsp:nvSpPr>
      <dsp:spPr>
        <a:xfrm>
          <a:off x="0" y="2871787"/>
          <a:ext cx="4869656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3D6CF-0A0D-4982-B58A-49FA5B4DF8F6}">
      <dsp:nvSpPr>
        <dsp:cNvPr id="0" name=""/>
        <dsp:cNvSpPr/>
      </dsp:nvSpPr>
      <dsp:spPr>
        <a:xfrm>
          <a:off x="0" y="2871787"/>
          <a:ext cx="4869656" cy="957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Epovi Ilijada i Odiseja</a:t>
          </a:r>
        </a:p>
      </dsp:txBody>
      <dsp:txXfrm>
        <a:off x="0" y="2871787"/>
        <a:ext cx="4869656" cy="957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6599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Učenicima</a:t>
            </a:r>
            <a:r>
              <a:rPr lang="en-US" dirty="0"/>
              <a:t> </a:t>
            </a:r>
            <a:r>
              <a:rPr lang="en-US" dirty="0" err="1"/>
              <a:t>prepričati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“</a:t>
            </a:r>
            <a:r>
              <a:rPr lang="en-US" dirty="0" err="1"/>
              <a:t>Parisov</a:t>
            </a:r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”.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5566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9647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slici</a:t>
            </a:r>
            <a:r>
              <a:rPr lang="en-US" dirty="0"/>
              <a:t> je </a:t>
            </a:r>
            <a:r>
              <a:rPr lang="en-US" dirty="0" err="1"/>
              <a:t>prikazana</a:t>
            </a:r>
            <a:r>
              <a:rPr lang="en-US" dirty="0"/>
              <a:t> </a:t>
            </a:r>
            <a:r>
              <a:rPr lang="en-US" dirty="0" err="1"/>
              <a:t>rekonstrukcija</a:t>
            </a:r>
            <a:r>
              <a:rPr lang="en-US" dirty="0"/>
              <a:t> </a:t>
            </a:r>
            <a:r>
              <a:rPr lang="en-US" dirty="0" err="1"/>
              <a:t>trojanskoga</a:t>
            </a:r>
            <a:r>
              <a:rPr lang="en-US" dirty="0"/>
              <a:t> </a:t>
            </a:r>
            <a:r>
              <a:rPr lang="en-US" dirty="0" err="1"/>
              <a:t>konja</a:t>
            </a:r>
            <a:r>
              <a:rPr lang="en-US" dirty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075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Prikaz</a:t>
            </a:r>
            <a:r>
              <a:rPr lang="en-US" dirty="0"/>
              <a:t> </a:t>
            </a:r>
            <a:r>
              <a:rPr lang="en-US" dirty="0" err="1"/>
              <a:t>događaja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sudionika</a:t>
            </a:r>
            <a:r>
              <a:rPr lang="en-US" dirty="0"/>
              <a:t> </a:t>
            </a:r>
            <a:r>
              <a:rPr lang="en-US" dirty="0" err="1"/>
              <a:t>Trojanskog</a:t>
            </a:r>
            <a:r>
              <a:rPr lang="en-US" dirty="0"/>
              <a:t> rata, </a:t>
            </a:r>
            <a:r>
              <a:rPr lang="en-US" dirty="0" err="1"/>
              <a:t>grčkih</a:t>
            </a:r>
            <a:r>
              <a:rPr lang="en-US" dirty="0"/>
              <a:t> </a:t>
            </a:r>
            <a:r>
              <a:rPr lang="en-US" dirty="0" err="1"/>
              <a:t>bogova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heroja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05693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871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Grčki</a:t>
            </a:r>
            <a:r>
              <a:rPr lang="en-US" dirty="0"/>
              <a:t> </a:t>
            </a:r>
            <a:r>
              <a:rPr lang="en-US" dirty="0" err="1"/>
              <a:t>junak</a:t>
            </a:r>
            <a:r>
              <a:rPr lang="en-US" dirty="0"/>
              <a:t> </a:t>
            </a:r>
            <a:r>
              <a:rPr lang="en-US" dirty="0" err="1"/>
              <a:t>Odisej</a:t>
            </a:r>
            <a:r>
              <a:rPr lang="en-US" dirty="0"/>
              <a:t> </a:t>
            </a:r>
            <a:r>
              <a:rPr lang="en-US" dirty="0" err="1"/>
              <a:t>prikazan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jednoj</a:t>
            </a:r>
            <a:r>
              <a:rPr lang="en-US" dirty="0"/>
              <a:t> </a:t>
            </a:r>
            <a:r>
              <a:rPr lang="en-US" dirty="0" err="1"/>
              <a:t>grčkoj</a:t>
            </a:r>
            <a:r>
              <a:rPr lang="en-US" dirty="0"/>
              <a:t> </a:t>
            </a:r>
            <a:r>
              <a:rPr lang="en-US" dirty="0" err="1"/>
              <a:t>vazi</a:t>
            </a:r>
            <a:r>
              <a:rPr lang="en-US" dirty="0"/>
              <a:t> s </a:t>
            </a:r>
            <a:r>
              <a:rPr lang="en-US" dirty="0" err="1"/>
              <a:t>lukom</a:t>
            </a:r>
            <a:r>
              <a:rPr lang="en-US" dirty="0"/>
              <a:t> </a:t>
            </a:r>
            <a:r>
              <a:rPr lang="hr-HR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strijelom</a:t>
            </a:r>
            <a:r>
              <a:rPr lang="en-US" dirty="0"/>
              <a:t>. O </a:t>
            </a:r>
            <a:r>
              <a:rPr lang="en-US" dirty="0" err="1"/>
              <a:t>lukavom</a:t>
            </a:r>
            <a:r>
              <a:rPr lang="en-US" dirty="0"/>
              <a:t> </a:t>
            </a:r>
            <a:r>
              <a:rPr lang="hr-HR" dirty="0" smtClean="0"/>
              <a:t>O</a:t>
            </a:r>
            <a:r>
              <a:rPr lang="en-US" dirty="0" err="1" smtClean="0"/>
              <a:t>diseju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/>
              <a:t>desetogodišnjem</a:t>
            </a:r>
            <a:r>
              <a:rPr lang="en-US" dirty="0"/>
              <a:t> </a:t>
            </a:r>
            <a:r>
              <a:rPr lang="en-US" dirty="0" err="1"/>
              <a:t>povratku</a:t>
            </a:r>
            <a:r>
              <a:rPr lang="en-US" dirty="0"/>
              <a:t> </a:t>
            </a:r>
            <a:r>
              <a:rPr lang="en-US" dirty="0" err="1"/>
              <a:t>kući</a:t>
            </a:r>
            <a:r>
              <a:rPr lang="en-US" dirty="0"/>
              <a:t> u </a:t>
            </a:r>
            <a:r>
              <a:rPr lang="en-US" dirty="0" err="1"/>
              <a:t>Itaku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Trojanskog</a:t>
            </a:r>
            <a:r>
              <a:rPr lang="en-US" dirty="0"/>
              <a:t> rata </a:t>
            </a:r>
            <a:r>
              <a:rPr lang="en-US" dirty="0" err="1"/>
              <a:t>govori</a:t>
            </a:r>
            <a:r>
              <a:rPr lang="en-US" dirty="0"/>
              <a:t> ep </a:t>
            </a:r>
            <a:r>
              <a:rPr lang="en-US" dirty="0" err="1"/>
              <a:t>Odiseja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4263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Kip </a:t>
            </a:r>
            <a:r>
              <a:rPr lang="en-US" dirty="0" err="1"/>
              <a:t>grčkog</a:t>
            </a:r>
            <a:r>
              <a:rPr lang="en-US" dirty="0"/>
              <a:t> </a:t>
            </a:r>
            <a:r>
              <a:rPr lang="en-US" dirty="0" err="1"/>
              <a:t>junaka</a:t>
            </a:r>
            <a:r>
              <a:rPr lang="en-US" dirty="0"/>
              <a:t> </a:t>
            </a:r>
            <a:r>
              <a:rPr lang="en-US" dirty="0" err="1"/>
              <a:t>Ahileja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sudjelovao</a:t>
            </a:r>
            <a:r>
              <a:rPr lang="en-US" dirty="0"/>
              <a:t> u </a:t>
            </a:r>
            <a:r>
              <a:rPr lang="en-US" dirty="0" err="1"/>
              <a:t>Trojanskom</a:t>
            </a:r>
            <a:r>
              <a:rPr lang="en-US" dirty="0"/>
              <a:t> </a:t>
            </a:r>
            <a:r>
              <a:rPr lang="en-US" dirty="0" err="1"/>
              <a:t>ratu</a:t>
            </a:r>
            <a:r>
              <a:rPr lang="en-US" dirty="0"/>
              <a:t>.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grčkoj</a:t>
            </a:r>
            <a:r>
              <a:rPr lang="en-US" dirty="0"/>
              <a:t> </a:t>
            </a:r>
            <a:r>
              <a:rPr lang="en-US" dirty="0" err="1"/>
              <a:t>mitologiji</a:t>
            </a:r>
            <a:r>
              <a:rPr lang="en-US" dirty="0"/>
              <a:t> bio je </a:t>
            </a:r>
            <a:r>
              <a:rPr lang="en-US" dirty="0" err="1"/>
              <a:t>ranjiv</a:t>
            </a:r>
            <a:r>
              <a:rPr lang="en-US" dirty="0"/>
              <a:t> u </a:t>
            </a:r>
            <a:r>
              <a:rPr lang="en-US" dirty="0" err="1"/>
              <a:t>petu</a:t>
            </a:r>
            <a:r>
              <a:rPr lang="en-US" dirty="0"/>
              <a:t>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85201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6120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000114"/>
            <a:ext cx="5074559" cy="3695701"/>
          </a:xfrm>
        </p:spPr>
        <p:txBody>
          <a:bodyPr anchor="ctr">
            <a:normAutofit/>
          </a:bodyPr>
          <a:lstStyle/>
          <a:p>
            <a:r>
              <a:rPr lang="en-US" dirty="0" err="1"/>
              <a:t>Trojanski</a:t>
            </a:r>
            <a:r>
              <a:rPr lang="en-US" dirty="0"/>
              <a:t> rat</a:t>
            </a:r>
            <a:endParaRPr lang="hr-H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93EF0C2-EE57-40DD-B754-BF1477FABA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9902" y="719138"/>
            <a:ext cx="3054098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0927" y="1071552"/>
            <a:ext cx="2803073" cy="3695701"/>
          </a:xfrm>
        </p:spPr>
        <p:txBody>
          <a:bodyPr anchor="ctr">
            <a:normAutofit/>
          </a:bodyPr>
          <a:lstStyle/>
          <a:p>
            <a:pPr algn="l"/>
            <a:r>
              <a:rPr lang="hr-HR" sz="2400" dirty="0">
                <a:solidFill>
                  <a:srgbClr val="FFFFFF"/>
                </a:solidFill>
              </a:rPr>
              <a:t>Nastavna tema: </a:t>
            </a:r>
            <a:r>
              <a:rPr lang="en-US" sz="2400" dirty="0" err="1">
                <a:solidFill>
                  <a:srgbClr val="FFFFFF"/>
                </a:solidFill>
              </a:rPr>
              <a:t>Ratovi</a:t>
            </a:r>
            <a:r>
              <a:rPr lang="en-US" sz="2400" dirty="0">
                <a:solidFill>
                  <a:srgbClr val="FFFFFF"/>
                </a:solidFill>
              </a:rPr>
              <a:t> Stare </a:t>
            </a:r>
            <a:r>
              <a:rPr lang="en-US" sz="2400" dirty="0" err="1">
                <a:solidFill>
                  <a:srgbClr val="FFFFFF"/>
                </a:solidFill>
              </a:rPr>
              <a:t>Grčke</a:t>
            </a:r>
            <a:endParaRPr lang="hr-HR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967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6B94883-35EF-4149-8D18-9C1A4D12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Povijesni izvori 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5E578F54-8A1E-4839-A491-BF512B35C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360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FD980C-8FC3-446D-B555-C7455BB0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Promotrite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navedene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slikovne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povijesne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izvore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132.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pitanja</a:t>
            </a:r>
            <a:r>
              <a:rPr lang="hr-HR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7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E90072-110C-4A31-AA63-CD45BA3E5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UPAMTIMO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F2867F4A-A4AA-45DA-BD0E-AB6D0306F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5162408"/>
              </p:ext>
            </p:extLst>
          </p:nvPr>
        </p:nvGraphicFramePr>
        <p:xfrm>
          <a:off x="3637803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1723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CF58A5-1580-41AE-99EE-1E56791D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UPAMTIMO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19" name="Rezervirano mjesto sadržaja 2">
            <a:extLst>
              <a:ext uri="{FF2B5EF4-FFF2-40B4-BE49-F238E27FC236}">
                <a16:creationId xmlns:a16="http://schemas.microsoft.com/office/drawing/2014/main" xmlns="" id="{82093C51-3E19-4460-A311-2CF718135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3004789"/>
              </p:ext>
            </p:extLst>
          </p:nvPr>
        </p:nvGraphicFramePr>
        <p:xfrm>
          <a:off x="3791297" y="888166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5838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714362"/>
            <a:ext cx="4690872" cy="1371600"/>
          </a:xfrm>
        </p:spPr>
        <p:txBody>
          <a:bodyPr>
            <a:normAutofit/>
          </a:bodyPr>
          <a:lstStyle/>
          <a:p>
            <a:r>
              <a:rPr lang="en-US" dirty="0" err="1"/>
              <a:t>Tko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hopliti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CDD9ACB-A74A-413A-9015-D0C044811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10" y="2249424"/>
            <a:ext cx="4690872" cy="2894076"/>
          </a:xfrm>
        </p:spPr>
        <p:txBody>
          <a:bodyPr>
            <a:normAutofit/>
          </a:bodyPr>
          <a:lstStyle/>
          <a:p>
            <a:r>
              <a:rPr lang="en-US" sz="2400" dirty="0" err="1"/>
              <a:t>Najuspješniji</a:t>
            </a:r>
            <a:r>
              <a:rPr lang="en-US" sz="2400" dirty="0"/>
              <a:t> </a:t>
            </a:r>
            <a:r>
              <a:rPr lang="en-US" sz="2400" dirty="0" err="1"/>
              <a:t>grčki</a:t>
            </a:r>
            <a:r>
              <a:rPr lang="en-US" sz="2400" dirty="0"/>
              <a:t> </a:t>
            </a:r>
            <a:r>
              <a:rPr lang="en-US" sz="2400" dirty="0" err="1"/>
              <a:t>vojnici</a:t>
            </a:r>
            <a:r>
              <a:rPr lang="en-US" sz="2400" dirty="0"/>
              <a:t> </a:t>
            </a:r>
            <a:r>
              <a:rPr lang="en-US" sz="2400" dirty="0" err="1"/>
              <a:t>pješaci</a:t>
            </a:r>
            <a:endParaRPr lang="en-US" sz="2400" dirty="0"/>
          </a:p>
          <a:p>
            <a:r>
              <a:rPr lang="en-US" sz="2400" dirty="0" err="1"/>
              <a:t>Ime</a:t>
            </a:r>
            <a:r>
              <a:rPr lang="en-US" sz="2400" dirty="0"/>
              <a:t> </a:t>
            </a:r>
            <a:r>
              <a:rPr lang="en-US" sz="2400" dirty="0" err="1"/>
              <a:t>dobili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hoplonu</a:t>
            </a:r>
            <a:r>
              <a:rPr lang="en-US" sz="2400" dirty="0"/>
              <a:t>, </a:t>
            </a:r>
            <a:r>
              <a:rPr lang="en-US" sz="2400" dirty="0" err="1"/>
              <a:t>velikom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teškom</a:t>
            </a:r>
            <a:r>
              <a:rPr lang="en-US" sz="2400" dirty="0"/>
              <a:t> </a:t>
            </a:r>
            <a:r>
              <a:rPr lang="en-US" sz="2400" dirty="0" err="1"/>
              <a:t>štitu</a:t>
            </a:r>
            <a:endParaRPr lang="en-US" sz="2400" dirty="0"/>
          </a:p>
          <a:p>
            <a:endParaRPr lang="hr-HR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0A2F7A8-6F5C-4D25-AF63-9773A75E1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22" r="2" b="2"/>
          <a:stretch/>
        </p:blipFill>
        <p:spPr>
          <a:xfrm>
            <a:off x="5664199" y="10"/>
            <a:ext cx="347980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5284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38C0307-C9A7-4960-A2CB-DB587B97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Trojanski rat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87D1E46-FE73-4CBA-B6BE-848BF1A1D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4121459"/>
              </p:ext>
            </p:extLst>
          </p:nvPr>
        </p:nvGraphicFramePr>
        <p:xfrm>
          <a:off x="3787823" y="10685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0100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3FEFBF-42D8-4D39-BE02-0875EB287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Trojanski rat</a:t>
            </a:r>
            <a:endParaRPr lang="hr-HR" sz="300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0D8E93D0-968F-4B6C-963F-914A1791A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4866587"/>
              </p:ext>
            </p:extLst>
          </p:nvPr>
        </p:nvGraphicFramePr>
        <p:xfrm>
          <a:off x="3758056" y="70723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1977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1C4F94D-88E5-4832-B00C-A04007BF2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0" cy="1205295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r>
              <a:rPr lang="en-US" dirty="0" err="1"/>
              <a:t>Trojanski</a:t>
            </a:r>
            <a:r>
              <a:rPr lang="en-US" dirty="0"/>
              <a:t> </a:t>
            </a:r>
            <a:r>
              <a:rPr lang="en-US" dirty="0" err="1"/>
              <a:t>konj</a:t>
            </a:r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xmlns="" id="{E06A942E-BFF8-429A-B7AA-0841CB22D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34" y="2143122"/>
            <a:ext cx="2522980" cy="2561717"/>
          </a:xfrm>
        </p:spPr>
        <p:txBody>
          <a:bodyPr>
            <a:normAutofit/>
          </a:bodyPr>
          <a:lstStyle/>
          <a:p>
            <a:r>
              <a:rPr lang="en-US" sz="2400" dirty="0" err="1"/>
              <a:t>Odisej</a:t>
            </a:r>
            <a:r>
              <a:rPr lang="en-US" sz="2400" dirty="0"/>
              <a:t>, </a:t>
            </a:r>
            <a:r>
              <a:rPr lang="en-US" sz="2400" dirty="0" err="1"/>
              <a:t>grčki</a:t>
            </a:r>
            <a:r>
              <a:rPr lang="en-US" sz="2400" dirty="0"/>
              <a:t> </a:t>
            </a:r>
            <a:r>
              <a:rPr lang="en-US" sz="2400" dirty="0" err="1"/>
              <a:t>junak</a:t>
            </a:r>
            <a:endParaRPr lang="en-US" sz="2400" dirty="0"/>
          </a:p>
          <a:p>
            <a:r>
              <a:rPr lang="en-US" sz="2400" dirty="0"/>
              <a:t>Grad </a:t>
            </a:r>
            <a:r>
              <a:rPr lang="en-US" sz="2400" dirty="0" err="1"/>
              <a:t>osvojen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prijevaru</a:t>
            </a:r>
            <a:endParaRPr lang="en-US" sz="2400" dirty="0"/>
          </a:p>
          <a:p>
            <a:r>
              <a:rPr lang="en-US" sz="2400" dirty="0" err="1"/>
              <a:t>Pljačka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razaranje</a:t>
            </a:r>
            <a:r>
              <a:rPr lang="en-US" sz="2400" dirty="0"/>
              <a:t> </a:t>
            </a:r>
            <a:r>
              <a:rPr lang="en-US" sz="2400" dirty="0" err="1"/>
              <a:t>grada</a:t>
            </a:r>
            <a:endParaRPr lang="en-US" sz="2400" dirty="0"/>
          </a:p>
          <a:p>
            <a:endParaRPr lang="hr-HR" sz="1500" dirty="0"/>
          </a:p>
        </p:txBody>
      </p:sp>
      <p:pic>
        <p:nvPicPr>
          <p:cNvPr id="9" name="Slika 8" descr="Slika na kojoj se prikazuje nebo, na otvorenom, zgrada, osoba&#10;&#10;Opis je automatski generiran">
            <a:extLst>
              <a:ext uri="{FF2B5EF4-FFF2-40B4-BE49-F238E27FC236}">
                <a16:creationId xmlns:a16="http://schemas.microsoft.com/office/drawing/2014/main" xmlns="" id="{8908EED6-B593-411F-8D6D-75033579F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1071552"/>
            <a:ext cx="4688077" cy="34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993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B96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220B08-540A-4D91-B132-6C39DCE79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Trojanski rat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xmlns="" id="{1C3E5006-5861-45D1-AE3F-1C00A55A5D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98" r="5657" b="-1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444E823-7CAC-4435-A5C2-23C33A41A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Grčka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keramika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važan</a:t>
            </a:r>
            <a:r>
              <a:rPr lang="en-US" sz="2400" dirty="0">
                <a:solidFill>
                  <a:srgbClr val="FFFFFF"/>
                </a:solidFill>
              </a:rPr>
              <a:t> je </a:t>
            </a:r>
            <a:r>
              <a:rPr lang="en-US" sz="2400" dirty="0" err="1">
                <a:solidFill>
                  <a:srgbClr val="FFFFFF"/>
                </a:solidFill>
              </a:rPr>
              <a:t>povijesni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izvor</a:t>
            </a:r>
            <a:endParaRPr lang="en-US" sz="24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08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E411B8-BB5A-4845-BC8A-5D124AE6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467544"/>
            <a:ext cx="2522980" cy="1205295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r>
              <a:rPr lang="en-US" sz="2800" dirty="0" err="1"/>
              <a:t>Trojanski</a:t>
            </a:r>
            <a:r>
              <a:rPr lang="en-US" sz="2800" dirty="0"/>
              <a:t> rat</a:t>
            </a:r>
            <a:endParaRPr lang="hr-HR" sz="2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642AFA6-08CB-4DF5-BF26-4565CE815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1" y="1978532"/>
            <a:ext cx="2522980" cy="256171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Škrinj</a:t>
            </a:r>
            <a:r>
              <a:rPr lang="hr-HR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/>
              <a:t>s </a:t>
            </a:r>
            <a:r>
              <a:rPr lang="en-US" sz="2000" dirty="0" err="1"/>
              <a:t>prikazom</a:t>
            </a:r>
            <a:r>
              <a:rPr lang="en-US" sz="2000" dirty="0"/>
              <a:t> </a:t>
            </a:r>
            <a:r>
              <a:rPr lang="en-US" sz="2000" dirty="0" err="1"/>
              <a:t>bitke</a:t>
            </a:r>
            <a:endParaRPr lang="en-US" sz="2000" dirty="0"/>
          </a:p>
          <a:p>
            <a:endParaRPr lang="hr-HR" sz="1800" dirty="0"/>
          </a:p>
        </p:txBody>
      </p:sp>
      <p:pic>
        <p:nvPicPr>
          <p:cNvPr id="5" name="Slika 4" descr="Slika na kojoj se prikazuje na zatvorenom, sjedenje, namještaj, zid&#10;&#10;Opis je automatski generiran">
            <a:extLst>
              <a:ext uri="{FF2B5EF4-FFF2-40B4-BE49-F238E27FC236}">
                <a16:creationId xmlns:a16="http://schemas.microsoft.com/office/drawing/2014/main" xmlns="" id="{A0728A1A-E6FE-4E7D-B678-4EE147FE7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3322" y="560012"/>
            <a:ext cx="4688077" cy="390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508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3429000"/>
            <a:ext cx="5293730" cy="1473199"/>
          </a:xfrm>
          <a:prstGeom prst="rect">
            <a:avLst/>
          </a:prstGeom>
          <a:solidFill>
            <a:srgbClr val="664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DD4DCD-91E5-44EC-8349-104735E0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575304"/>
            <a:ext cx="4945641" cy="1218907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Trojanski rat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šalica, posuda, kalež, stol&#10;&#10;Opis je automatski generiran">
            <a:extLst>
              <a:ext uri="{FF2B5EF4-FFF2-40B4-BE49-F238E27FC236}">
                <a16:creationId xmlns:a16="http://schemas.microsoft.com/office/drawing/2014/main" xmlns="" id="{9DC67CDC-EE81-4823-A18E-0CEAFADD2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3" r="-2" b="16152"/>
          <a:stretch/>
        </p:blipFill>
        <p:spPr>
          <a:xfrm>
            <a:off x="245660" y="241299"/>
            <a:ext cx="5293729" cy="30805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241299"/>
            <a:ext cx="3251710" cy="46609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5E22DAA-3E0B-4C5C-BDDF-F30B6A10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688293"/>
            <a:ext cx="2568554" cy="3639272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Grčki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junaci</a:t>
            </a:r>
            <a:r>
              <a:rPr lang="en-US" sz="2000" dirty="0">
                <a:solidFill>
                  <a:srgbClr val="FFFFFF"/>
                </a:solidFill>
              </a:rPr>
              <a:t> u </a:t>
            </a:r>
            <a:r>
              <a:rPr lang="en-US" sz="2000" dirty="0" err="1" smtClean="0">
                <a:solidFill>
                  <a:srgbClr val="FFFFFF"/>
                </a:solidFill>
              </a:rPr>
              <a:t>obrani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grada</a:t>
            </a:r>
            <a:r>
              <a:rPr lang="en-US" sz="20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hr-HR" sz="2000" dirty="0" smtClean="0">
                <a:solidFill>
                  <a:srgbClr val="FFFFFF"/>
                </a:solidFill>
              </a:rPr>
              <a:t>      </a:t>
            </a:r>
            <a:r>
              <a:rPr lang="en-US" sz="2000" dirty="0" err="1" smtClean="0">
                <a:solidFill>
                  <a:srgbClr val="FFFFFF"/>
                </a:solidFill>
              </a:rPr>
              <a:t>Odisej</a:t>
            </a:r>
            <a:endParaRPr lang="en-US" sz="2000" dirty="0">
              <a:solidFill>
                <a:srgbClr val="FFFFFF"/>
              </a:solidFill>
            </a:endParaRPr>
          </a:p>
          <a:p>
            <a:endParaRPr lang="hr-H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68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2EB69DA-501E-43D6-9250-1322B48D4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857238"/>
            <a:ext cx="3985902" cy="994173"/>
          </a:xfrm>
        </p:spPr>
        <p:txBody>
          <a:bodyPr>
            <a:normAutofit/>
          </a:bodyPr>
          <a:lstStyle/>
          <a:p>
            <a:r>
              <a:rPr lang="en-US" dirty="0" err="1"/>
              <a:t>Trojanski</a:t>
            </a:r>
            <a:r>
              <a:rPr lang="en-US" dirty="0"/>
              <a:t> rat</a:t>
            </a:r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xmlns="" id="{7A21684F-150E-486B-B2DA-5E54488AC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2071684"/>
            <a:ext cx="3985907" cy="2531940"/>
          </a:xfrm>
        </p:spPr>
        <p:txBody>
          <a:bodyPr anchor="t">
            <a:normAutofit/>
          </a:bodyPr>
          <a:lstStyle/>
          <a:p>
            <a:r>
              <a:rPr lang="en-US" sz="2800" dirty="0" err="1"/>
              <a:t>Ahilej</a:t>
            </a:r>
            <a:endParaRPr lang="en-US" sz="2800" dirty="0"/>
          </a:p>
          <a:p>
            <a:r>
              <a:rPr lang="en-US" sz="2800" dirty="0" err="1"/>
              <a:t>Ahilejeva</a:t>
            </a:r>
            <a:r>
              <a:rPr lang="en-US" sz="2800" dirty="0"/>
              <a:t> </a:t>
            </a:r>
            <a:r>
              <a:rPr lang="en-US" sz="2800" dirty="0" err="1"/>
              <a:t>peta</a:t>
            </a:r>
            <a:endParaRPr lang="en-US" sz="2800" dirty="0"/>
          </a:p>
          <a:p>
            <a:endParaRPr lang="hr-HR" sz="14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7085" y="-1506"/>
            <a:ext cx="4206915" cy="438020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Slika 8" descr="Slika na kojoj se prikazuje nebo, stablo, biljka, na otvorenom&#10;&#10;Opis je automatski generiran">
            <a:extLst>
              <a:ext uri="{FF2B5EF4-FFF2-40B4-BE49-F238E27FC236}">
                <a16:creationId xmlns:a16="http://schemas.microsoft.com/office/drawing/2014/main" xmlns="" id="{45793596-92F6-414B-B526-E8161A3A67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05" r="3" b="6560"/>
          <a:stretch/>
        </p:blipFill>
        <p:spPr>
          <a:xfrm>
            <a:off x="5062605" y="-1"/>
            <a:ext cx="4081395" cy="4241204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039539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295</Words>
  <Application>Microsoft Office PowerPoint</Application>
  <PresentationFormat>On-screen Show (16:9)</PresentationFormat>
  <Paragraphs>55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Trojanski rat</vt:lpstr>
      <vt:lpstr>Tko su bili hopliti?</vt:lpstr>
      <vt:lpstr>Trojanski rat</vt:lpstr>
      <vt:lpstr>Trojanski rat</vt:lpstr>
      <vt:lpstr>Trojanski konj</vt:lpstr>
      <vt:lpstr>Trojanski rat</vt:lpstr>
      <vt:lpstr>Trojanski rat</vt:lpstr>
      <vt:lpstr>Trojanski rat</vt:lpstr>
      <vt:lpstr>Trojanski rat</vt:lpstr>
      <vt:lpstr>Povijesni izvori 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Trojanski rat</dc:title>
  <dc:creator>Ivan Cuzic</dc:creator>
  <cp:lastModifiedBy>dvukelic</cp:lastModifiedBy>
  <cp:revision>3</cp:revision>
  <dcterms:created xsi:type="dcterms:W3CDTF">2019-09-30T22:23:14Z</dcterms:created>
  <dcterms:modified xsi:type="dcterms:W3CDTF">2019-10-01T11:32:46Z</dcterms:modified>
</cp:coreProperties>
</file>